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39" d="100"/>
          <a:sy n="39" d="100"/>
        </p:scale>
        <p:origin x="-7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068334-4BE1-4862-AE76-1367779D55B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2881FC-340E-4BAD-8364-2782C3DCD8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C:\Documents and Settings\Twlab\Local Settings\Temporary Internet Files\Content.IE5\EN1IA72F\MPj043949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8042" y="0"/>
            <a:ext cx="10232042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67435" y="1201271"/>
            <a:ext cx="5862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College Planning Reflection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1886" y="373225"/>
            <a:ext cx="7128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Mathematics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580" y="2071396"/>
            <a:ext cx="85095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In this project some of the skills I applied were knowing what makes sense. For example, when I was having trouble with programming the formula for grocery shopping, I had to think what would get what. I pushed my skills and abilities and realized that B35*C35=D35. I also had to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learn</a:t>
            </a:r>
            <a:r>
              <a:rPr lang="en-US" sz="2400" dirty="0" smtClean="0">
                <a:latin typeface="Comic Sans MS" pitchFamily="66" charset="0"/>
              </a:rPr>
              <a:t> what Microsoft Excel even was. To do this, I had to think what I know, what I don’t know and what I can do to learn it.</a:t>
            </a:r>
          </a:p>
        </p:txBody>
      </p:sp>
      <p:pic>
        <p:nvPicPr>
          <p:cNvPr id="2052" name="Picture 4" descr="C:\Documents and Settings\Twlab\Local Settings\Temporary Internet Files\Content.IE5\6R6I2CM4\MMj0356713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6435" y="0"/>
            <a:ext cx="2029522" cy="1725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8498" y="-1"/>
            <a:ext cx="6419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Technology</a:t>
            </a:r>
            <a:endParaRPr lang="en-US" sz="4000" dirty="0"/>
          </a:p>
        </p:txBody>
      </p:sp>
      <p:pic>
        <p:nvPicPr>
          <p:cNvPr id="3074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9328" y="0"/>
            <a:ext cx="2574672" cy="15822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17241" y="1922106"/>
            <a:ext cx="85841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After finishing this project, I learned that while on the computer, technology can be very picky. An example of this was when we first had to program a fairly large formula, some people had spaces that messed-up the formula and format. I also learned how Excel works how that piece of the Internet is quite substantial. I learned what the program was used for and how to use it.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06680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Affective Development</a:t>
            </a:r>
            <a:endParaRPr lang="en-US" sz="4000" dirty="0"/>
          </a:p>
        </p:txBody>
      </p:sp>
      <p:pic>
        <p:nvPicPr>
          <p:cNvPr id="1026" name="Picture 2" descr="C:\Documents and Settings\Twlab\Local Settings\Temporary Internet Files\Content.IE5\Z104H17W\MCj043820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0864" y="0"/>
            <a:ext cx="1870074" cy="18733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88" y="1271588"/>
            <a:ext cx="64865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affective development I learned that I can push my knowledge and skills by thinking of the things that can make my learning grow. I also learned that I like stocks which is something I never knew, thus making my knowledge of self reaching new heights.</a:t>
            </a:r>
            <a:endParaRPr lang="en-US" sz="2400" dirty="0"/>
          </a:p>
        </p:txBody>
      </p:sp>
      <p:pic>
        <p:nvPicPr>
          <p:cNvPr id="1027" name="Picture 3" descr="C:\Documents and Settings\Twlab\Local Settings\Temporary Internet Files\Content.IE5\K3K397RV\MCj043797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4837" y="3972578"/>
            <a:ext cx="2495549" cy="2128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Decision Making</a:t>
            </a:r>
            <a:endParaRPr lang="en-US" sz="4000" dirty="0"/>
          </a:p>
        </p:txBody>
      </p:sp>
      <p:pic>
        <p:nvPicPr>
          <p:cNvPr id="2050" name="Picture 2" descr="C:\Documents and Settings\Twlab\Local Settings\Temporary Internet Files\Content.IE5\1KVEILZ0\MCj044152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1" y="0"/>
            <a:ext cx="2289174" cy="2361591"/>
          </a:xfrm>
          <a:prstGeom prst="rect">
            <a:avLst/>
          </a:prstGeom>
          <a:noFill/>
        </p:spPr>
      </p:pic>
      <p:pic>
        <p:nvPicPr>
          <p:cNvPr id="2051" name="Picture 3" descr="C:\Documents and Settings\Twlab\Local Settings\Temporary Internet Files\Content.IE5\K0AS1VN6\MCj043438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7437" y="2914383"/>
            <a:ext cx="2374900" cy="37435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50" y="800100"/>
            <a:ext cx="42005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decision I made when buying a room on campus was a choice because then I knew I could get to class easier. I think this choice will help me in life because getting to class quicker increases my learning which increases </a:t>
            </a:r>
            <a:r>
              <a:rPr lang="en-US" sz="2400" smtClean="0"/>
              <a:t>my productivity.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267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Trek</vt:lpstr>
      <vt:lpstr>Slide 1</vt:lpstr>
      <vt:lpstr>Slide 2</vt:lpstr>
      <vt:lpstr>Slide 3</vt:lpstr>
      <vt:lpstr>Slide 4</vt:lpstr>
      <vt:lpstr>Slide 5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ITSUser</dc:creator>
  <cp:lastModifiedBy>ITSUser</cp:lastModifiedBy>
  <cp:revision>11</cp:revision>
  <dcterms:created xsi:type="dcterms:W3CDTF">2010-02-03T20:47:03Z</dcterms:created>
  <dcterms:modified xsi:type="dcterms:W3CDTF">2010-02-17T20:37:39Z</dcterms:modified>
</cp:coreProperties>
</file>