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7C188-DA1C-4EA9-AE15-34A3B3FE91E9}" type="datetimeFigureOut">
              <a:rPr lang="en-US" smtClean="0"/>
              <a:t>11/25/2009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FB096-51C6-44D1-AAB0-114DC70CE5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google.com/imgres?imgurl=http://sustainablespc.files.wordpress.com/2009/04/earth_from_space1.jpg&amp;imgrefurl=http://sustainablespc.wordpress.com/2009/04/15/spcs-earth-day-events/&amp;usg=__QjuNcIVRy-cq45DgO2Lfo4fZO4s=&amp;h=4096&amp;w=4096&amp;sz=1887&amp;hl=en&amp;start=6&amp;tbnid=eKbgpb1YI_wHpM:&amp;tbnh=150&amp;tbnw=150&amp;prev=/images%3Fq%3Dearth%2Bfrom%2Bspace%26gbv%3D2%26hl%3Den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eKbgpb1YI_wHpM:http://sustainablespc.files.wordpress.com/2009/04/earth_from_space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52400"/>
            <a:ext cx="48768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81000" y="1524000"/>
            <a:ext cx="2895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Love is a gift, hope is a gift</a:t>
            </a:r>
          </a:p>
          <a:p>
            <a:r>
              <a:rPr lang="en-US" sz="1200" dirty="0" smtClean="0"/>
              <a:t>We need to spread it, give it away</a:t>
            </a:r>
          </a:p>
          <a:p>
            <a:r>
              <a:rPr lang="en-US" sz="1200" dirty="0" smtClean="0"/>
              <a:t>Life is a gift </a:t>
            </a:r>
          </a:p>
          <a:p>
            <a:r>
              <a:rPr lang="en-US" sz="1200" dirty="0" smtClean="0"/>
              <a:t>The ongoing opportunities</a:t>
            </a:r>
          </a:p>
          <a:p>
            <a:r>
              <a:rPr lang="en-US" sz="1200" dirty="0" smtClean="0"/>
              <a:t>To make each day better than the last</a:t>
            </a:r>
          </a:p>
          <a:p>
            <a:r>
              <a:rPr lang="en-US" sz="1200" dirty="0" smtClean="0"/>
              <a:t>I am thankful for this always present</a:t>
            </a:r>
          </a:p>
          <a:p>
            <a:r>
              <a:rPr lang="en-US" sz="1200" dirty="0" smtClean="0"/>
              <a:t>I am thankful for the next</a:t>
            </a:r>
          </a:p>
          <a:p>
            <a:r>
              <a:rPr lang="en-US" sz="1200" dirty="0" smtClean="0"/>
              <a:t>There is a gift </a:t>
            </a:r>
            <a:r>
              <a:rPr lang="en-US" sz="1200" dirty="0"/>
              <a:t>y</a:t>
            </a:r>
            <a:r>
              <a:rPr lang="en-US" sz="1200" dirty="0" smtClean="0"/>
              <a:t>ou should be thankful for</a:t>
            </a:r>
          </a:p>
          <a:p>
            <a:r>
              <a:rPr lang="en-US" sz="1200" dirty="0" smtClean="0"/>
              <a:t>As we celebrate thanksgiving day</a:t>
            </a:r>
          </a:p>
          <a:p>
            <a:r>
              <a:rPr lang="en-US" sz="1200" dirty="0" smtClean="0"/>
              <a:t>Think long to make life better</a:t>
            </a:r>
          </a:p>
          <a:p>
            <a:r>
              <a:rPr lang="en-US" sz="1200" dirty="0" smtClean="0"/>
              <a:t>Give back to make </a:t>
            </a:r>
            <a:r>
              <a:rPr lang="en-US" sz="1200" smtClean="0"/>
              <a:t>life great</a:t>
            </a:r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Dindinger</dc:creator>
  <cp:lastModifiedBy>Dindinger</cp:lastModifiedBy>
  <cp:revision>2</cp:revision>
  <dcterms:created xsi:type="dcterms:W3CDTF">2009-11-25T15:50:50Z</dcterms:created>
  <dcterms:modified xsi:type="dcterms:W3CDTF">2009-11-25T16:03:22Z</dcterms:modified>
</cp:coreProperties>
</file>