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9" r:id="rId5"/>
    <p:sldId id="260" r:id="rId6"/>
    <p:sldId id="261" r:id="rId7"/>
    <p:sldId id="262" r:id="rId8"/>
    <p:sldId id="263" r:id="rId9"/>
    <p:sldId id="265" r:id="rId10"/>
    <p:sldId id="267" r:id="rId11"/>
    <p:sldId id="268" r:id="rId12"/>
    <p:sldId id="269" r:id="rId13"/>
    <p:sldId id="258" r:id="rId14"/>
    <p:sldId id="26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E2556-6BE9-4749-89E5-D409033CE133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55B87-BD4E-4A56-BAD1-492C2CA0CB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E2556-6BE9-4749-89E5-D409033CE133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55B87-BD4E-4A56-BAD1-492C2CA0CB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E2556-6BE9-4749-89E5-D409033CE133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55B87-BD4E-4A56-BAD1-492C2CA0CB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E2556-6BE9-4749-89E5-D409033CE133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55B87-BD4E-4A56-BAD1-492C2CA0CB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E2556-6BE9-4749-89E5-D409033CE133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55B87-BD4E-4A56-BAD1-492C2CA0CB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E2556-6BE9-4749-89E5-D409033CE133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55B87-BD4E-4A56-BAD1-492C2CA0CB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E2556-6BE9-4749-89E5-D409033CE133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55B87-BD4E-4A56-BAD1-492C2CA0CB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E2556-6BE9-4749-89E5-D409033CE133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55B87-BD4E-4A56-BAD1-492C2CA0CB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E2556-6BE9-4749-89E5-D409033CE133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55B87-BD4E-4A56-BAD1-492C2CA0CB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E2556-6BE9-4749-89E5-D409033CE133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55B87-BD4E-4A56-BAD1-492C2CA0CB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E2556-6BE9-4749-89E5-D409033CE133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55B87-BD4E-4A56-BAD1-492C2CA0CB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E2556-6BE9-4749-89E5-D409033CE133}" type="datetimeFigureOut">
              <a:rPr lang="en-US" smtClean="0"/>
              <a:pPr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855B87-BD4E-4A56-BAD1-492C2CA0CBB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ubiquity.co.nz/images/resources/communities.jpg" TargetMode="External"/><Relationship Id="rId13" Type="http://schemas.openxmlformats.org/officeDocument/2006/relationships/hyperlink" Target="http://www.bhatt.id.au/blogimg/people-together.gif" TargetMode="External"/><Relationship Id="rId18" Type="http://schemas.openxmlformats.org/officeDocument/2006/relationships/hyperlink" Target="http://media.photobucket.com/image/united%20communities/kgbwell/Hearts%20and%20Love/heart_of_hands-1.jpg" TargetMode="External"/><Relationship Id="rId3" Type="http://schemas.openxmlformats.org/officeDocument/2006/relationships/hyperlink" Target="http://www.capmercer.org/images/CommActLogo.jpg" TargetMode="External"/><Relationship Id="rId21" Type="http://schemas.openxmlformats.org/officeDocument/2006/relationships/hyperlink" Target="http://farm3.static.flickr.com/2404/2137735924_9b92311363.jpg" TargetMode="External"/><Relationship Id="rId7" Type="http://schemas.openxmlformats.org/officeDocument/2006/relationships/hyperlink" Target="http://farm4.static.flickr.com/3143/2595051813_c4bba49555.jpg" TargetMode="External"/><Relationship Id="rId12" Type="http://schemas.openxmlformats.org/officeDocument/2006/relationships/hyperlink" Target="http://preacherontheplaza.files.wordpress.com/2009/10/coming-together1.jpg" TargetMode="External"/><Relationship Id="rId17" Type="http://schemas.openxmlformats.org/officeDocument/2006/relationships/hyperlink" Target="http://www.kearneyfumc.org/clientimages/33566/fredblog/community---faded.jpg" TargetMode="External"/><Relationship Id="rId25" Type="http://schemas.openxmlformats.org/officeDocument/2006/relationships/hyperlink" Target="http://blogs.technet.com/blogfiles/cdnitmanagers/WindowsLiveWriter/BuildingaBetterTeam_EEE7/holding%20hands%20(800x490)_2.jpg" TargetMode="External"/><Relationship Id="rId2" Type="http://schemas.openxmlformats.org/officeDocument/2006/relationships/hyperlink" Target="http://www.gagglehouse.com/Images/community.jpg" TargetMode="External"/><Relationship Id="rId16" Type="http://schemas.openxmlformats.org/officeDocument/2006/relationships/hyperlink" Target="http://targetcrime.ca/wp-content/uploads/2009/09/people-working-together.jpg" TargetMode="External"/><Relationship Id="rId20" Type="http://schemas.openxmlformats.org/officeDocument/2006/relationships/hyperlink" Target="http://www.waze.com/user_blog/wp-content/uploads/2009/10/people-holding-hands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metronetiq.com/archives/Communities/community.jpg" TargetMode="External"/><Relationship Id="rId11" Type="http://schemas.openxmlformats.org/officeDocument/2006/relationships/hyperlink" Target="https://secure.chambermaster.com/FCKeditor/UserFiles/chambers/66/Image/come%20together%20logo%20small.jpg" TargetMode="External"/><Relationship Id="rId24" Type="http://schemas.openxmlformats.org/officeDocument/2006/relationships/hyperlink" Target="http://pragmatos.net/wp-content/uploads/2009/05/d9c2a985-008c-4c25-89d4-2c937ddc7e8d.jpg" TargetMode="External"/><Relationship Id="rId5" Type="http://schemas.openxmlformats.org/officeDocument/2006/relationships/hyperlink" Target="http://www.myinkblog.com/wp-content/uploads/2008/07/community.jpg" TargetMode="External"/><Relationship Id="rId15" Type="http://schemas.openxmlformats.org/officeDocument/2006/relationships/hyperlink" Target="http://www.fett.co.uk/wp-content/uploads/2007/07/when-shapes-join-together-web-page.jpg" TargetMode="External"/><Relationship Id="rId23" Type="http://schemas.openxmlformats.org/officeDocument/2006/relationships/hyperlink" Target="http://www.ageconcernkingston.org/images/holdinghands.jpg" TargetMode="External"/><Relationship Id="rId10" Type="http://schemas.openxmlformats.org/officeDocument/2006/relationships/hyperlink" Target="http://www.vitaminoc.com/wp-content/uploads/2009/10/onetribe2.jpg" TargetMode="External"/><Relationship Id="rId19" Type="http://schemas.openxmlformats.org/officeDocument/2006/relationships/hyperlink" Target="http://upload.wikimedia.org/wikipedia/commons/7/79/Sea_otters_holding_hands.jpg" TargetMode="External"/><Relationship Id="rId4" Type="http://schemas.openxmlformats.org/officeDocument/2006/relationships/hyperlink" Target="http://static.open.salon.com/files/helping-hands1219223840.jpg" TargetMode="External"/><Relationship Id="rId9" Type="http://schemas.openxmlformats.org/officeDocument/2006/relationships/hyperlink" Target="http://www.knowcancer.com/images/content/Events%20Page%20Community%20Logo.jpg" TargetMode="External"/><Relationship Id="rId14" Type="http://schemas.openxmlformats.org/officeDocument/2006/relationships/hyperlink" Target="http://www.jillstanek.com/archives/working%20together.png" TargetMode="External"/><Relationship Id="rId22" Type="http://schemas.openxmlformats.org/officeDocument/2006/relationships/hyperlink" Target="http://www.sfccnm.edu/sfcc/img/1152.jpg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aaalabama.org/clientuploads/rotating_pictures_home/home1.jpg" TargetMode="External"/><Relationship Id="rId13" Type="http://schemas.openxmlformats.org/officeDocument/2006/relationships/hyperlink" Target="http://hopeprepacademy.org/yahoo_site_admin/assets/images/community_service.146235651_std.jpg" TargetMode="External"/><Relationship Id="rId3" Type="http://schemas.openxmlformats.org/officeDocument/2006/relationships/hyperlink" Target="http://www.visionstaffingsolutions.com/Website%20Images/Hands%20in%20middle.jpg" TargetMode="External"/><Relationship Id="rId7" Type="http://schemas.openxmlformats.org/officeDocument/2006/relationships/hyperlink" Target="http://www.toastmasters.org/OtherImages/CommunityService_1.aspx" TargetMode="External"/><Relationship Id="rId12" Type="http://schemas.openxmlformats.org/officeDocument/2006/relationships/hyperlink" Target="http://pbworks.com/f/collaboration-triangle.jpg" TargetMode="External"/><Relationship Id="rId2" Type="http://schemas.openxmlformats.org/officeDocument/2006/relationships/hyperlink" Target="http://jonwashburn.com/image_store/uploads/6/9/1/3/8/ar123201407283196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infed.org/images/illustrations/i_am_a_community_organizer_baratunde_cc_2837373493.jpg" TargetMode="External"/><Relationship Id="rId11" Type="http://schemas.openxmlformats.org/officeDocument/2006/relationships/hyperlink" Target="http://www.cheerfulgivers.org/site/wp-content/uploads/2009/10/doinggood.jpg" TargetMode="External"/><Relationship Id="rId5" Type="http://schemas.openxmlformats.org/officeDocument/2006/relationships/hyperlink" Target="http://media.rd.com/rd/images/rdc/make-it-matter/help-us-support-literacy-and-education-af.jpg" TargetMode="External"/><Relationship Id="rId10" Type="http://schemas.openxmlformats.org/officeDocument/2006/relationships/hyperlink" Target="http://cwards.org/projectimage/community_splashjpg.jpg" TargetMode="External"/><Relationship Id="rId4" Type="http://schemas.openxmlformats.org/officeDocument/2006/relationships/hyperlink" Target="http://www.greenbagco.com/UserFiles/Image/Kids_Planting_Tree_CloseUp(1).jpg" TargetMode="External"/><Relationship Id="rId9" Type="http://schemas.openxmlformats.org/officeDocument/2006/relationships/hyperlink" Target="http://www.hope-online.com/images/main1.jpg" TargetMode="External"/><Relationship Id="rId14" Type="http://schemas.openxmlformats.org/officeDocument/2006/relationships/hyperlink" Target="http://farm3.static.flickr.com/2259/2319850737_551fca82e8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Communities helping each other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dirty="0" err="1" smtClean="0"/>
              <a:t>Maiya</a:t>
            </a:r>
            <a:r>
              <a:rPr lang="en-US" dirty="0" smtClean="0"/>
              <a:t> K.</a:t>
            </a:r>
            <a:endParaRPr lang="en-US" dirty="0"/>
          </a:p>
        </p:txBody>
      </p:sp>
      <p:pic>
        <p:nvPicPr>
          <p:cNvPr id="21506" name="Picture 2" descr="http://blogs.technet.com/blogfiles/cdnitmanagers/WindowsLiveWriter/BuildingaBetterTeam_EEE7/holding%20hands%20(800x490)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4337685"/>
            <a:ext cx="4114800" cy="25203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infed.org/images/illustrations/i_am_a_community_organizer_baratunde_cc_28373734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3894023" cy="3200400"/>
          </a:xfrm>
          <a:prstGeom prst="rect">
            <a:avLst/>
          </a:prstGeom>
          <a:noFill/>
        </p:spPr>
      </p:pic>
      <p:pic>
        <p:nvPicPr>
          <p:cNvPr id="24580" name="Picture 4" descr="http://www.toastmasters.org/OtherImages/CommunityService_1.aspx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24200"/>
            <a:ext cx="4356100" cy="3886580"/>
          </a:xfrm>
          <a:prstGeom prst="rect">
            <a:avLst/>
          </a:prstGeom>
          <a:noFill/>
        </p:spPr>
      </p:pic>
      <p:pic>
        <p:nvPicPr>
          <p:cNvPr id="24582" name="Picture 6" descr="http://www.caaalabama.org/clientuploads/rotating_pictures_home/home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3200400"/>
            <a:ext cx="4876800" cy="3657600"/>
          </a:xfrm>
          <a:prstGeom prst="rect">
            <a:avLst/>
          </a:prstGeom>
          <a:noFill/>
        </p:spPr>
      </p:pic>
      <p:pic>
        <p:nvPicPr>
          <p:cNvPr id="24584" name="Picture 8" descr="http://www.hope-online.com/images/main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29200" y="1"/>
            <a:ext cx="4114800" cy="3124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cwards.org/projectimage/community_splash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048250" cy="3190875"/>
          </a:xfrm>
          <a:prstGeom prst="rect">
            <a:avLst/>
          </a:prstGeom>
          <a:noFill/>
        </p:spPr>
      </p:pic>
      <p:pic>
        <p:nvPicPr>
          <p:cNvPr id="25604" name="Picture 4" descr="http://www.cheerfulgivers.org/site/wp-content/uploads/2009/10/doinggoo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05200"/>
            <a:ext cx="4222810" cy="2803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bworks.com/f/collaboration-triang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771900" cy="2876550"/>
          </a:xfrm>
          <a:prstGeom prst="rect">
            <a:avLst/>
          </a:prstGeom>
          <a:noFill/>
        </p:spPr>
      </p:pic>
      <p:pic>
        <p:nvPicPr>
          <p:cNvPr id="1028" name="Picture 4" descr="http://hopeprepacademy.org/yahoo_site_admin/assets/images/community_service.146235651_st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914650"/>
            <a:ext cx="5257800" cy="3943350"/>
          </a:xfrm>
          <a:prstGeom prst="rect">
            <a:avLst/>
          </a:prstGeom>
          <a:noFill/>
        </p:spPr>
      </p:pic>
      <p:pic>
        <p:nvPicPr>
          <p:cNvPr id="1030" name="Picture 6" descr="http://farm3.static.flickr.com/2259/2319850737_551fca82e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0"/>
            <a:ext cx="3962400" cy="2971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71600" y="2819400"/>
            <a:ext cx="6172200" cy="338554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1600" dirty="0" smtClean="0">
                <a:hlinkClick r:id="rId2"/>
              </a:rPr>
              <a:t>http://www.gagglehouse.com/Images/community.jpg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3" name="Rectangle 2"/>
          <p:cNvSpPr/>
          <p:nvPr/>
        </p:nvSpPr>
        <p:spPr>
          <a:xfrm>
            <a:off x="0" y="6519446"/>
            <a:ext cx="6553200" cy="338554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1600" dirty="0" smtClean="0">
                <a:hlinkClick r:id="rId3"/>
              </a:rPr>
              <a:t>http://www.capmercer.org/images/CommActLogo.jpg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4" name="Rectangle 3"/>
          <p:cNvSpPr/>
          <p:nvPr/>
        </p:nvSpPr>
        <p:spPr>
          <a:xfrm>
            <a:off x="0" y="609600"/>
            <a:ext cx="5562600" cy="338554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1600" dirty="0" smtClean="0">
                <a:hlinkClick r:id="rId4"/>
              </a:rPr>
              <a:t>http://static.open.salon.com/files/helping-hands1219223840.jpg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5" name="Rectangle 4"/>
          <p:cNvSpPr/>
          <p:nvPr/>
        </p:nvSpPr>
        <p:spPr>
          <a:xfrm>
            <a:off x="0" y="838200"/>
            <a:ext cx="8382000" cy="338554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1600" dirty="0" smtClean="0">
                <a:hlinkClick r:id="rId5"/>
              </a:rPr>
              <a:t>http://www.myinkblog.com/wp-content/uploads/2008/07/community.jpg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6" name="Rectangle 5"/>
          <p:cNvSpPr/>
          <p:nvPr/>
        </p:nvSpPr>
        <p:spPr>
          <a:xfrm>
            <a:off x="0" y="1066800"/>
            <a:ext cx="6629400" cy="338554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1600" dirty="0" smtClean="0">
                <a:hlinkClick r:id="rId6"/>
              </a:rPr>
              <a:t>http://www.metronetiq.com/archives/Communities/community.jpg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7" name="Rectangle 6"/>
          <p:cNvSpPr/>
          <p:nvPr/>
        </p:nvSpPr>
        <p:spPr>
          <a:xfrm>
            <a:off x="0" y="1600200"/>
            <a:ext cx="7162800" cy="338554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1600" dirty="0" smtClean="0">
                <a:hlinkClick r:id="rId7"/>
              </a:rPr>
              <a:t>http://farm4.static.flickr.com/3143/2595051813_c4bba49555.jpg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8" name="Rectangle 7"/>
          <p:cNvSpPr/>
          <p:nvPr/>
        </p:nvSpPr>
        <p:spPr>
          <a:xfrm>
            <a:off x="0" y="1295400"/>
            <a:ext cx="7086600" cy="338554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1600" dirty="0" smtClean="0">
                <a:hlinkClick r:id="rId8"/>
              </a:rPr>
              <a:t>http://www.ubiquity.co.nz/images/resources/communities.jpg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9" name="Rectangle 8"/>
          <p:cNvSpPr/>
          <p:nvPr/>
        </p:nvSpPr>
        <p:spPr>
          <a:xfrm>
            <a:off x="0" y="1905000"/>
            <a:ext cx="7772400" cy="338554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1600" dirty="0" smtClean="0">
                <a:hlinkClick r:id="rId9"/>
              </a:rPr>
              <a:t>http://www.knowcancer.com/images/content/Events%20Page%20Community%20Logo.jpg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10" name="Rectangle 9"/>
          <p:cNvSpPr/>
          <p:nvPr/>
        </p:nvSpPr>
        <p:spPr>
          <a:xfrm>
            <a:off x="0" y="2209800"/>
            <a:ext cx="6248400" cy="338554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1600" dirty="0" smtClean="0">
                <a:hlinkClick r:id="rId10"/>
              </a:rPr>
              <a:t>http://www.vitaminoc.com/wp-content/uploads/2009/10/onetribe2.jpg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11" name="Rectangle 10"/>
          <p:cNvSpPr/>
          <p:nvPr/>
        </p:nvSpPr>
        <p:spPr>
          <a:xfrm>
            <a:off x="0" y="2514600"/>
            <a:ext cx="9144000" cy="58477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1600" dirty="0" smtClean="0">
                <a:hlinkClick r:id="rId11"/>
              </a:rPr>
              <a:t>https://secure.chambermaster.com/FCKeditor/UserFiles/chambers/66/Image/come%20together%20logo%20small.jpg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0" y="3048000"/>
            <a:ext cx="6781800" cy="338554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1600" dirty="0" smtClean="0">
                <a:hlinkClick r:id="rId12"/>
              </a:rPr>
              <a:t>http://preacherontheplaza.files.wordpress.com/2009/10/coming-together1.jpg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13" name="Rectangle 12"/>
          <p:cNvSpPr/>
          <p:nvPr/>
        </p:nvSpPr>
        <p:spPr>
          <a:xfrm>
            <a:off x="0" y="3276600"/>
            <a:ext cx="4648200" cy="338554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1600" dirty="0" smtClean="0">
                <a:hlinkClick r:id="rId13"/>
              </a:rPr>
              <a:t>http://www.bhatt.id.au/blogimg/people-together.gif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14" name="Rectangle 13"/>
          <p:cNvSpPr/>
          <p:nvPr/>
        </p:nvSpPr>
        <p:spPr>
          <a:xfrm>
            <a:off x="0" y="3505200"/>
            <a:ext cx="5257800" cy="338554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1600" dirty="0" smtClean="0">
                <a:hlinkClick r:id="rId14"/>
              </a:rPr>
              <a:t>http://www.jillstanek.com/archives/working%20together.png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15" name="Rectangle 14"/>
          <p:cNvSpPr/>
          <p:nvPr/>
        </p:nvSpPr>
        <p:spPr>
          <a:xfrm>
            <a:off x="0" y="3733800"/>
            <a:ext cx="8305800" cy="338554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1600" dirty="0" smtClean="0">
                <a:hlinkClick r:id="rId15"/>
              </a:rPr>
              <a:t>http://www.fett.co.uk/wp-content/uploads/2007/07/when-shapes-join-together-web-page.jpg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16" name="Rectangle 15"/>
          <p:cNvSpPr/>
          <p:nvPr/>
        </p:nvSpPr>
        <p:spPr>
          <a:xfrm>
            <a:off x="0" y="3962400"/>
            <a:ext cx="7086600" cy="338554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1600" dirty="0" smtClean="0">
                <a:hlinkClick r:id="rId16"/>
              </a:rPr>
              <a:t>http://targetcrime.ca/wp-content/uploads/2009/09/people-working-together.jpg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17" name="Rectangle 16"/>
          <p:cNvSpPr/>
          <p:nvPr/>
        </p:nvSpPr>
        <p:spPr>
          <a:xfrm>
            <a:off x="0" y="4267200"/>
            <a:ext cx="7162800" cy="338554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1600" dirty="0" smtClean="0">
                <a:hlinkClick r:id="rId17"/>
              </a:rPr>
              <a:t>http://www.kearneyfumc.org/clientimages/33566/fredblog/community---faded.jpg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18" name="Rectangle 17"/>
          <p:cNvSpPr/>
          <p:nvPr/>
        </p:nvSpPr>
        <p:spPr>
          <a:xfrm>
            <a:off x="0" y="4572000"/>
            <a:ext cx="9144000" cy="58477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1600" dirty="0" smtClean="0">
                <a:hlinkClick r:id="rId18"/>
              </a:rPr>
              <a:t>http://media.photobucket.com/image/united%20communities/kgbwell/Hearts%20and%20Love/heart_of_hands-1.jpg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19" name="Rectangle 18"/>
          <p:cNvSpPr/>
          <p:nvPr/>
        </p:nvSpPr>
        <p:spPr>
          <a:xfrm>
            <a:off x="0" y="5029200"/>
            <a:ext cx="7467600" cy="338554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1600" dirty="0" smtClean="0">
                <a:hlinkClick r:id="rId19"/>
              </a:rPr>
              <a:t>http://upload.wikimedia.org/wikipedia/commons/7/79/Sea_otters_holding_hands.jpg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20" name="Rectangle 19"/>
          <p:cNvSpPr/>
          <p:nvPr/>
        </p:nvSpPr>
        <p:spPr>
          <a:xfrm>
            <a:off x="0" y="5257800"/>
            <a:ext cx="8001000" cy="338554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1600" dirty="0" smtClean="0">
                <a:hlinkClick r:id="rId20"/>
              </a:rPr>
              <a:t>http://www.waze.com/user_blog/wp-content/uploads/2009/10/people-holding-hands.jpg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21" name="Rectangle 20"/>
          <p:cNvSpPr/>
          <p:nvPr/>
        </p:nvSpPr>
        <p:spPr>
          <a:xfrm>
            <a:off x="0" y="5562600"/>
            <a:ext cx="5867400" cy="338554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1600" dirty="0" smtClean="0">
                <a:hlinkClick r:id="rId21"/>
              </a:rPr>
              <a:t>http://farm3.static.flickr.com/2404/2137735924_9b92311363.jpg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22" name="Rectangle 21"/>
          <p:cNvSpPr/>
          <p:nvPr/>
        </p:nvSpPr>
        <p:spPr>
          <a:xfrm>
            <a:off x="0" y="5791200"/>
            <a:ext cx="3797771" cy="338554"/>
          </a:xfrm>
          <a:prstGeom prst="rect">
            <a:avLst/>
          </a:prstGeom>
        </p:spPr>
        <p:txBody>
          <a:bodyPr wrap="none" anchor="t">
            <a:spAutoFit/>
          </a:bodyPr>
          <a:lstStyle/>
          <a:p>
            <a:r>
              <a:rPr lang="en-US" sz="1600" dirty="0" smtClean="0">
                <a:hlinkClick r:id="rId22"/>
              </a:rPr>
              <a:t>http://www.sfccnm.edu/sfcc/img/1152.jpg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23" name="Rectangle 22"/>
          <p:cNvSpPr/>
          <p:nvPr/>
        </p:nvSpPr>
        <p:spPr>
          <a:xfrm>
            <a:off x="0" y="6019800"/>
            <a:ext cx="5486400" cy="338554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1600" dirty="0" smtClean="0">
                <a:hlinkClick r:id="rId23"/>
              </a:rPr>
              <a:t>http://www.ageconcernkingston.org/images/holdinghands.jpg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24" name="Rectangle 23"/>
          <p:cNvSpPr/>
          <p:nvPr/>
        </p:nvSpPr>
        <p:spPr>
          <a:xfrm>
            <a:off x="0" y="6248400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hlinkClick r:id="rId24"/>
              </a:rPr>
              <a:t>http://pragmatos.net/wp-content/uploads/2009/05/d9c2a985-008c-4c25-89d4-2c937ddc7e8d.jpg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25" name="Rectangle 24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hlinkClick r:id="rId25"/>
              </a:rPr>
              <a:t>http://blogs.technet.com/blogfiles/cdnitmanagers/WindowsLiveWriter/BuildingaBetterTeam_EEE7/holding%20hands%20(800x490)_2.jpg</a:t>
            </a:r>
            <a:r>
              <a:rPr lang="en-US" sz="1600" dirty="0" smtClean="0"/>
              <a:t> 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7086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hlinkClick r:id="rId2"/>
              </a:rPr>
              <a:t>http://jonwashburn.com/image_store/uploads/6/9/1/3/8/ar123201407283196.jpg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3" name="Rectangle 2"/>
          <p:cNvSpPr/>
          <p:nvPr/>
        </p:nvSpPr>
        <p:spPr>
          <a:xfrm>
            <a:off x="0" y="304800"/>
            <a:ext cx="8305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hlinkClick r:id="rId3"/>
              </a:rPr>
              <a:t>http://www.visionstaffingsolutions.com/Website%20Images/Hands%20in%20middle.jpg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4" name="Rectangle 3"/>
          <p:cNvSpPr/>
          <p:nvPr/>
        </p:nvSpPr>
        <p:spPr>
          <a:xfrm>
            <a:off x="0" y="533400"/>
            <a:ext cx="8153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hlinkClick r:id="rId4"/>
              </a:rPr>
              <a:t>http://www.greenbagco.com/UserFiles/Image/Kids_Planting_Tree_CloseUp(1).jpg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5" name="Rectangle 4"/>
          <p:cNvSpPr/>
          <p:nvPr/>
        </p:nvSpPr>
        <p:spPr>
          <a:xfrm>
            <a:off x="0" y="838200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hlinkClick r:id="rId5"/>
              </a:rPr>
              <a:t>http://media.rd.com/rd/images/rdc/make-it-matter/help-us-support-literacy-and-education-af.jpg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6" name="Rectangle 5"/>
          <p:cNvSpPr/>
          <p:nvPr/>
        </p:nvSpPr>
        <p:spPr>
          <a:xfrm>
            <a:off x="0" y="1066800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hlinkClick r:id="rId6"/>
              </a:rPr>
              <a:t>http://www.infed.org/images/illustrations/i_am_a_community_organizer_baratunde_cc_2837373493.jpg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7" name="Rectangle 6"/>
          <p:cNvSpPr/>
          <p:nvPr/>
        </p:nvSpPr>
        <p:spPr>
          <a:xfrm>
            <a:off x="0" y="1371600"/>
            <a:ext cx="6858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hlinkClick r:id="rId7"/>
              </a:rPr>
              <a:t>http://www.toastmasters.org/OtherImages/CommunityService_1.aspx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8" name="Rectangle 7"/>
          <p:cNvSpPr/>
          <p:nvPr/>
        </p:nvSpPr>
        <p:spPr>
          <a:xfrm>
            <a:off x="0" y="1676400"/>
            <a:ext cx="8839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hlinkClick r:id="rId8"/>
              </a:rPr>
              <a:t>http://www.caaalabama.org/clientuploads/rotating_pictures_home/home1.jpg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9" name="Rectangle 8"/>
          <p:cNvSpPr/>
          <p:nvPr/>
        </p:nvSpPr>
        <p:spPr>
          <a:xfrm>
            <a:off x="0" y="1981200"/>
            <a:ext cx="6096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hlinkClick r:id="rId9"/>
              </a:rPr>
              <a:t>http://www.hope-online.com/images/main1.jpg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10" name="Rectangle 9"/>
          <p:cNvSpPr/>
          <p:nvPr/>
        </p:nvSpPr>
        <p:spPr>
          <a:xfrm>
            <a:off x="0" y="2209800"/>
            <a:ext cx="6248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hlinkClick r:id="rId10"/>
              </a:rPr>
              <a:t>http://cwards.org/projectimage/community_splashjpg.jpg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11" name="Rectangle 10"/>
          <p:cNvSpPr/>
          <p:nvPr/>
        </p:nvSpPr>
        <p:spPr>
          <a:xfrm>
            <a:off x="0" y="2438400"/>
            <a:ext cx="8229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hlinkClick r:id="rId11"/>
              </a:rPr>
              <a:t>http://www.cheerfulgivers.org/site/wp-content/uploads/2009/10/doinggood.jpg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0" y="2667001"/>
            <a:ext cx="6324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hlinkClick r:id="rId12"/>
              </a:rPr>
              <a:t>http://</a:t>
            </a:r>
            <a:r>
              <a:rPr lang="en-US" sz="1600" dirty="0" smtClean="0">
                <a:hlinkClick r:id="rId12"/>
              </a:rPr>
              <a:t>pbworks.com/f/collaboration-triangle.jpg</a:t>
            </a:r>
            <a:endParaRPr lang="en-US" sz="1600" dirty="0" smtClean="0"/>
          </a:p>
          <a:p>
            <a:r>
              <a:rPr lang="en-US" sz="1600" dirty="0" smtClean="0">
                <a:hlinkClick r:id="rId13"/>
              </a:rPr>
              <a:t>http</a:t>
            </a:r>
            <a:r>
              <a:rPr lang="en-US" sz="1600" dirty="0" smtClean="0">
                <a:hlinkClick r:id="rId13"/>
              </a:rPr>
              <a:t>://hopeprepacademy.org/yahoo_site_admin/assets/images/community_service.146235651_std.jpg</a:t>
            </a:r>
            <a:r>
              <a:rPr lang="en-US" sz="1600" dirty="0" smtClean="0"/>
              <a:t> </a:t>
            </a:r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13" name="Rectangle 12"/>
          <p:cNvSpPr/>
          <p:nvPr/>
        </p:nvSpPr>
        <p:spPr>
          <a:xfrm>
            <a:off x="0" y="3429000"/>
            <a:ext cx="6858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hlinkClick r:id="rId14"/>
              </a:rPr>
              <a:t>http://</a:t>
            </a:r>
            <a:r>
              <a:rPr lang="en-US" sz="1600" dirty="0" smtClean="0">
                <a:hlinkClick r:id="rId14"/>
              </a:rPr>
              <a:t>farm3.static.flickr.com/2259/2319850737_551fca82e8.jpg</a:t>
            </a:r>
            <a:r>
              <a:rPr lang="en-US" sz="1600" dirty="0" smtClean="0"/>
              <a:t> </a:t>
            </a:r>
            <a:endParaRPr lang="en-US" sz="1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static.open.salon.com/files/helping-hands12192238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619625" cy="3571875"/>
          </a:xfrm>
          <a:prstGeom prst="rect">
            <a:avLst/>
          </a:prstGeom>
          <a:noFill/>
        </p:spPr>
      </p:pic>
      <p:pic>
        <p:nvPicPr>
          <p:cNvPr id="11268" name="Picture 4" descr="http://www.capmercer.org/images/CommAct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65717" y="0"/>
            <a:ext cx="3878283" cy="4440562"/>
          </a:xfrm>
          <a:prstGeom prst="rect">
            <a:avLst/>
          </a:prstGeom>
          <a:noFill/>
        </p:spPr>
      </p:pic>
      <p:pic>
        <p:nvPicPr>
          <p:cNvPr id="11272" name="Picture 8" descr="http://farm4.static.flickr.com/3143/2595051813_c4bba4955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686175"/>
            <a:ext cx="4762500" cy="3171825"/>
          </a:xfrm>
          <a:prstGeom prst="rect">
            <a:avLst/>
          </a:prstGeom>
          <a:noFill/>
        </p:spPr>
      </p:pic>
      <p:pic>
        <p:nvPicPr>
          <p:cNvPr id="11274" name="Picture 10" descr="http://pragmatos.net/wp-content/uploads/2009/05/d9c2a985-008c-4c25-89d4-2c937ddc7e8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4419600"/>
            <a:ext cx="243840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gagglehouse.com/Images/communi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619750" cy="4219575"/>
          </a:xfrm>
          <a:prstGeom prst="rect">
            <a:avLst/>
          </a:prstGeom>
          <a:noFill/>
        </p:spPr>
      </p:pic>
      <p:pic>
        <p:nvPicPr>
          <p:cNvPr id="14340" name="Picture 4" descr="http://www.myinkblog.com/wp-content/uploads/2008/07/communit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162425"/>
            <a:ext cx="4762500" cy="2695575"/>
          </a:xfrm>
          <a:prstGeom prst="rect">
            <a:avLst/>
          </a:prstGeom>
          <a:noFill/>
        </p:spPr>
      </p:pic>
      <p:pic>
        <p:nvPicPr>
          <p:cNvPr id="14342" name="Picture 6" descr="http://www.metronetiq.com/archives/Communities/communit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72100" y="1295400"/>
            <a:ext cx="3771900" cy="2886075"/>
          </a:xfrm>
          <a:prstGeom prst="rect">
            <a:avLst/>
          </a:prstGeom>
          <a:noFill/>
        </p:spPr>
      </p:pic>
      <p:pic>
        <p:nvPicPr>
          <p:cNvPr id="14344" name="Picture 8" descr="http://www.ubiquity.co.nz/images/resources/communitie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4219575"/>
            <a:ext cx="4124325" cy="2638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knowcancer.com/images/content/Events%20Page%20Community%20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00400" cy="3705225"/>
          </a:xfrm>
          <a:prstGeom prst="rect">
            <a:avLst/>
          </a:prstGeom>
          <a:noFill/>
        </p:spPr>
      </p:pic>
      <p:pic>
        <p:nvPicPr>
          <p:cNvPr id="16388" name="Picture 4" descr="http://www.vitaminoc.com/wp-content/uploads/2009/10/onetrib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90900" y="0"/>
            <a:ext cx="5753100" cy="3829050"/>
          </a:xfrm>
          <a:prstGeom prst="rect">
            <a:avLst/>
          </a:prstGeom>
          <a:noFill/>
        </p:spPr>
      </p:pic>
      <p:pic>
        <p:nvPicPr>
          <p:cNvPr id="16390" name="Picture 6" descr="http://preacherontheplaza.files.wordpress.com/2009/10/coming-together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81500" y="3724275"/>
            <a:ext cx="4762500" cy="3133725"/>
          </a:xfrm>
          <a:prstGeom prst="rect">
            <a:avLst/>
          </a:prstGeom>
          <a:noFill/>
        </p:spPr>
      </p:pic>
      <p:pic>
        <p:nvPicPr>
          <p:cNvPr id="16394" name="Picture 10" descr="heart_of_hands-1.jpg image by kgbwel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790949"/>
            <a:ext cx="2857500" cy="3067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secure.chambermaster.com/FCKeditor/UserFiles/chambers/66/Image/come%20together%20logo%20sm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933950" cy="5124450"/>
          </a:xfrm>
          <a:prstGeom prst="rect">
            <a:avLst/>
          </a:prstGeom>
          <a:noFill/>
        </p:spPr>
      </p:pic>
      <p:pic>
        <p:nvPicPr>
          <p:cNvPr id="17414" name="Picture 6" descr="http://www.bhatt.id.au/blogimg/people-togethe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0"/>
            <a:ext cx="3810000" cy="2733675"/>
          </a:xfrm>
          <a:prstGeom prst="rect">
            <a:avLst/>
          </a:prstGeom>
          <a:noFill/>
        </p:spPr>
      </p:pic>
      <p:pic>
        <p:nvPicPr>
          <p:cNvPr id="17416" name="Picture 8" descr="http://www.jillstanek.com/archives/working%20together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2400300"/>
            <a:ext cx="3505200" cy="4457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fett.co.uk/wp-content/uploads/2007/07/when-shapes-join-together-web-p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971925" cy="5124450"/>
          </a:xfrm>
          <a:prstGeom prst="rect">
            <a:avLst/>
          </a:prstGeom>
          <a:noFill/>
        </p:spPr>
      </p:pic>
      <p:pic>
        <p:nvPicPr>
          <p:cNvPr id="18436" name="Picture 4" descr="http://targetcrime.ca/wp-content/uploads/2009/09/people-working-togeth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0"/>
            <a:ext cx="2752725" cy="2762250"/>
          </a:xfrm>
          <a:prstGeom prst="rect">
            <a:avLst/>
          </a:prstGeom>
          <a:noFill/>
        </p:spPr>
      </p:pic>
      <p:pic>
        <p:nvPicPr>
          <p:cNvPr id="18438" name="Picture 6" descr="http://www.kearneyfumc.org/clientimages/33566/fredblog/community---fade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0" y="2724150"/>
            <a:ext cx="4133850" cy="4133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sethssentiments.files.wordpress.com/2009/01/hands_ho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638550" cy="5124450"/>
          </a:xfrm>
          <a:prstGeom prst="rect">
            <a:avLst/>
          </a:prstGeom>
          <a:noFill/>
        </p:spPr>
      </p:pic>
      <p:pic>
        <p:nvPicPr>
          <p:cNvPr id="19462" name="Picture 6" descr="http://upload.wikimedia.org/wikipedia/commons/7/79/Sea_otters_holding_hand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-1"/>
            <a:ext cx="5486400" cy="4116713"/>
          </a:xfrm>
          <a:prstGeom prst="rect">
            <a:avLst/>
          </a:prstGeom>
          <a:noFill/>
        </p:spPr>
      </p:pic>
      <p:pic>
        <p:nvPicPr>
          <p:cNvPr id="19464" name="Picture 8" descr="http://www.waze.com/user_blog/wp-content/uploads/2009/10/people-holding-hand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4060507"/>
            <a:ext cx="4191000" cy="27974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farm3.static.flickr.com/2404/2137735924_9b923113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762500" cy="4762500"/>
          </a:xfrm>
          <a:prstGeom prst="rect">
            <a:avLst/>
          </a:prstGeom>
          <a:noFill/>
        </p:spPr>
      </p:pic>
      <p:pic>
        <p:nvPicPr>
          <p:cNvPr id="20484" name="Picture 4" descr="http://www.sfccnm.edu/sfcc/img/11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599" y="0"/>
            <a:ext cx="4301613" cy="2667000"/>
          </a:xfrm>
          <a:prstGeom prst="rect">
            <a:avLst/>
          </a:prstGeom>
          <a:noFill/>
        </p:spPr>
      </p:pic>
      <p:pic>
        <p:nvPicPr>
          <p:cNvPr id="20486" name="Picture 6" descr="http://www.ageconcernkingston.org/images/holdinghand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2506512"/>
            <a:ext cx="4343400" cy="4351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jonwashburn.com/image_store/uploads/6/9/1/3/8/ar1232014072831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305175" cy="3295650"/>
          </a:xfrm>
          <a:prstGeom prst="rect">
            <a:avLst/>
          </a:prstGeom>
          <a:noFill/>
        </p:spPr>
      </p:pic>
      <p:pic>
        <p:nvPicPr>
          <p:cNvPr id="1028" name="Picture 4" descr="http://www.visionstaffingsolutions.com/Website%20Images/Hands%20in%20midd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53835" y="1"/>
            <a:ext cx="3390165" cy="2590800"/>
          </a:xfrm>
          <a:prstGeom prst="rect">
            <a:avLst/>
          </a:prstGeom>
          <a:noFill/>
        </p:spPr>
      </p:pic>
      <p:pic>
        <p:nvPicPr>
          <p:cNvPr id="1030" name="Picture 6" descr="http://www.greenbagco.com/UserFiles/Image/Kids_Planting_Tree_CloseUp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276601"/>
            <a:ext cx="3226282" cy="3581400"/>
          </a:xfrm>
          <a:prstGeom prst="rect">
            <a:avLst/>
          </a:prstGeom>
          <a:noFill/>
        </p:spPr>
      </p:pic>
      <p:pic>
        <p:nvPicPr>
          <p:cNvPr id="2050" name="Picture 2" descr="http://media.rd.com/rd/images/rdc/make-it-matter/help-us-support-literacy-and-education-af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57700" y="2867025"/>
            <a:ext cx="4686300" cy="3990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126</Words>
  <Application>Microsoft Office PowerPoint</Application>
  <PresentationFormat>On-screen Show (4:3)</PresentationFormat>
  <Paragraphs>43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Communities helping each other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>Littleton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ITSUser</dc:creator>
  <cp:lastModifiedBy>ITSUser</cp:lastModifiedBy>
  <cp:revision>16</cp:revision>
  <dcterms:created xsi:type="dcterms:W3CDTF">2010-01-12T20:35:47Z</dcterms:created>
  <dcterms:modified xsi:type="dcterms:W3CDTF">2010-01-19T20:47:33Z</dcterms:modified>
</cp:coreProperties>
</file>