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7F0B-DCD3-4EE1-866E-14E8BA33EB9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50C81-ECFD-4459-98AA-CCF33D854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7F0B-DCD3-4EE1-866E-14E8BA33EB9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50C81-ECFD-4459-98AA-CCF33D854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7F0B-DCD3-4EE1-866E-14E8BA33EB9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50C81-ECFD-4459-98AA-CCF33D854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7F0B-DCD3-4EE1-866E-14E8BA33EB9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50C81-ECFD-4459-98AA-CCF33D854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7F0B-DCD3-4EE1-866E-14E8BA33EB9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50C81-ECFD-4459-98AA-CCF33D854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7F0B-DCD3-4EE1-866E-14E8BA33EB9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50C81-ECFD-4459-98AA-CCF33D854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7F0B-DCD3-4EE1-866E-14E8BA33EB9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50C81-ECFD-4459-98AA-CCF33D854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7F0B-DCD3-4EE1-866E-14E8BA33EB9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50C81-ECFD-4459-98AA-CCF33D854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7F0B-DCD3-4EE1-866E-14E8BA33EB9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50C81-ECFD-4459-98AA-CCF33D854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7F0B-DCD3-4EE1-866E-14E8BA33EB9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50C81-ECFD-4459-98AA-CCF33D8543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7F0B-DCD3-4EE1-866E-14E8BA33EB9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1250C81-ECFD-4459-98AA-CCF33D8543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B87F0B-DCD3-4EE1-866E-14E8BA33EB93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1250C81-ECFD-4459-98AA-CCF33D85434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6176" y="1371600"/>
            <a:ext cx="7851648" cy="1828800"/>
          </a:xfrm>
        </p:spPr>
        <p:txBody>
          <a:bodyPr/>
          <a:lstStyle/>
          <a:p>
            <a:r>
              <a:rPr lang="en-US" smtClean="0"/>
              <a:t>College </a:t>
            </a:r>
            <a:r>
              <a:rPr lang="en-US" dirty="0"/>
              <a:t>P</a:t>
            </a:r>
            <a:r>
              <a:rPr lang="en-US" dirty="0" smtClean="0"/>
              <a:t>lanning Reflection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343400"/>
            <a:ext cx="7889748" cy="1752600"/>
          </a:xfrm>
        </p:spPr>
        <p:txBody>
          <a:bodyPr/>
          <a:lstStyle/>
          <a:p>
            <a:r>
              <a:rPr lang="en-US" dirty="0" smtClean="0"/>
              <a:t>By Trevor Potts</a:t>
            </a:r>
            <a:endParaRPr lang="en-US" dirty="0"/>
          </a:p>
        </p:txBody>
      </p:sp>
      <p:pic>
        <p:nvPicPr>
          <p:cNvPr id="2050" name="Picture 2" descr="C:\Documents and Settings\Twlab\Local Settings\Temporary Internet Files\Content.IE5\SQ1XDAI0\MCj0397052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"/>
            <a:ext cx="1448954" cy="1443487"/>
          </a:xfrm>
          <a:prstGeom prst="rect">
            <a:avLst/>
          </a:prstGeom>
          <a:noFill/>
        </p:spPr>
      </p:pic>
      <p:pic>
        <p:nvPicPr>
          <p:cNvPr id="2051" name="Picture 3" descr="C:\Documents and Settings\Twlab\Local Settings\Temporary Internet Files\Content.IE5\FRU02IES\MCj0409959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721974"/>
            <a:ext cx="2057400" cy="2110251"/>
          </a:xfrm>
          <a:prstGeom prst="rect">
            <a:avLst/>
          </a:prstGeom>
          <a:noFill/>
        </p:spPr>
      </p:pic>
      <p:pic>
        <p:nvPicPr>
          <p:cNvPr id="2052" name="Picture 4" descr="C:\Program Files\Microsoft Office\MEDIA\CAGCAT10\j0217698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038600"/>
            <a:ext cx="2376438" cy="2303069"/>
          </a:xfrm>
          <a:prstGeom prst="rect">
            <a:avLst/>
          </a:prstGeom>
          <a:noFill/>
        </p:spPr>
      </p:pic>
      <p:pic>
        <p:nvPicPr>
          <p:cNvPr id="2053" name="Picture 5" descr="C:\Documents and Settings\Twlab\Local Settings\Temporary Internet Files\Content.IE5\SQ1XDAI0\MPj0438494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2514600"/>
            <a:ext cx="2173805" cy="2896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6176" y="0"/>
            <a:ext cx="7851648" cy="914400"/>
          </a:xfrm>
        </p:spPr>
        <p:txBody>
          <a:bodyPr/>
          <a:lstStyle/>
          <a:p>
            <a:r>
              <a:rPr lang="en-US" dirty="0" smtClean="0"/>
              <a:t>Mathematics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10200" y="1371600"/>
            <a:ext cx="3089148" cy="376193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 smtClean="0"/>
              <a:t> Throughout this project, I have learned how to enter the SUM on Microsoft Excel and how to make sure I end up with the right amount  when the SUM is entered.  I also learned how to limit myself to no as much stuff and only things I will need.</a:t>
            </a:r>
            <a:endParaRPr lang="en-US" dirty="0"/>
          </a:p>
        </p:txBody>
      </p:sp>
      <p:pic>
        <p:nvPicPr>
          <p:cNvPr id="1026" name="Picture 2" descr="C:\Documents and Settings\Twlab\Local Settings\Temporary Internet Files\Content.IE5\R7LA0IZT\MCj0439593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3836632" cy="2371463"/>
          </a:xfrm>
          <a:prstGeom prst="rect">
            <a:avLst/>
          </a:prstGeom>
          <a:noFill/>
        </p:spPr>
      </p:pic>
      <p:pic>
        <p:nvPicPr>
          <p:cNvPr id="1027" name="Picture 3" descr="C:\Documents and Settings\Twlab\Local Settings\Temporary Internet Files\Content.IE5\SQ1XDAI0\MCj0397052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419600"/>
            <a:ext cx="1837082" cy="1829105"/>
          </a:xfrm>
          <a:prstGeom prst="rect">
            <a:avLst/>
          </a:prstGeom>
          <a:noFill/>
        </p:spPr>
      </p:pic>
      <p:pic>
        <p:nvPicPr>
          <p:cNvPr id="1028" name="Picture 4" descr="C:\Documents and Settings\Twlab\Local Settings\Temporary Internet Files\Content.IE5\R7LA0IZT\MPj0401126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3142344"/>
            <a:ext cx="2971800" cy="371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6176" y="0"/>
            <a:ext cx="7851648" cy="990600"/>
          </a:xfrm>
        </p:spPr>
        <p:txBody>
          <a:bodyPr/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5400" y="1219200"/>
            <a:ext cx="3393948" cy="1905000"/>
          </a:xfrm>
        </p:spPr>
        <p:txBody>
          <a:bodyPr/>
          <a:lstStyle/>
          <a:p>
            <a:pPr algn="l"/>
            <a:r>
              <a:rPr lang="en-US" dirty="0" smtClean="0"/>
              <a:t> </a:t>
            </a:r>
            <a:r>
              <a:rPr lang="en-US" sz="2400" dirty="0" smtClean="0"/>
              <a:t>Working on this project has helped me be able to use Excel easier  than  I used to be able to</a:t>
            </a:r>
            <a:endParaRPr lang="en-US" sz="2400" dirty="0"/>
          </a:p>
        </p:txBody>
      </p:sp>
      <p:pic>
        <p:nvPicPr>
          <p:cNvPr id="3074" name="Picture 2" descr="C:\Program Files\Microsoft Office\MEDIA\CAGCAT10\j020558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12442"/>
            <a:ext cx="3505200" cy="3216558"/>
          </a:xfrm>
          <a:prstGeom prst="rect">
            <a:avLst/>
          </a:prstGeom>
          <a:noFill/>
        </p:spPr>
      </p:pic>
      <p:pic>
        <p:nvPicPr>
          <p:cNvPr id="3075" name="Picture 3" descr="C:\Program Files\Microsoft Office\MEDIA\CAGCAT10\j0205466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124200"/>
            <a:ext cx="3350443" cy="3333598"/>
          </a:xfrm>
          <a:prstGeom prst="rect">
            <a:avLst/>
          </a:prstGeom>
          <a:noFill/>
        </p:spPr>
      </p:pic>
      <p:pic>
        <p:nvPicPr>
          <p:cNvPr id="3077" name="Picture 5" descr="C:\Program Files\Microsoft Office\MEDIA\CAGCAT10\j0285750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429000"/>
            <a:ext cx="3808163" cy="23402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6176" y="0"/>
            <a:ext cx="7851648" cy="914400"/>
          </a:xfrm>
        </p:spPr>
        <p:txBody>
          <a:bodyPr/>
          <a:lstStyle/>
          <a:p>
            <a:r>
              <a:rPr lang="en-US" dirty="0" smtClean="0"/>
              <a:t>Affective Development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0" y="1066800"/>
            <a:ext cx="3165348" cy="17526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2400" dirty="0" smtClean="0"/>
              <a:t>This has increased my knowledge by helping me know how much knowledge I actually have.</a:t>
            </a:r>
            <a:endParaRPr lang="en-US" sz="2400" dirty="0"/>
          </a:p>
        </p:txBody>
      </p:sp>
      <p:pic>
        <p:nvPicPr>
          <p:cNvPr id="4098" name="Picture 2" descr="C:\Documents and Settings\Twlab\Local Settings\Temporary Internet Files\Content.IE5\SQ1XDAI0\MCj042606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066800"/>
            <a:ext cx="1676400" cy="1774825"/>
          </a:xfrm>
          <a:prstGeom prst="rect">
            <a:avLst/>
          </a:prstGeom>
          <a:noFill/>
        </p:spPr>
      </p:pic>
      <p:pic>
        <p:nvPicPr>
          <p:cNvPr id="4099" name="Picture 3" descr="C:\Documents and Settings\Twlab\Local Settings\Temporary Internet Files\Content.IE5\SQ1XDAI0\MCj0441705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2743200" cy="2743200"/>
          </a:xfrm>
          <a:prstGeom prst="rect">
            <a:avLst/>
          </a:prstGeom>
          <a:noFill/>
        </p:spPr>
      </p:pic>
      <p:pic>
        <p:nvPicPr>
          <p:cNvPr id="4100" name="Picture 4" descr="C:\Documents and Settings\Twlab\Local Settings\Temporary Internet Files\Content.IE5\R7LA0IZT\MCj044188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4876800"/>
            <a:ext cx="1787525" cy="1447800"/>
          </a:xfrm>
          <a:prstGeom prst="rect">
            <a:avLst/>
          </a:prstGeom>
          <a:noFill/>
        </p:spPr>
      </p:pic>
      <p:pic>
        <p:nvPicPr>
          <p:cNvPr id="4101" name="Picture 5" descr="C:\Documents and Settings\Twlab\Local Settings\Temporary Internet Files\Content.IE5\FRU02IES\MCj0441882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73475" y="5105400"/>
            <a:ext cx="1797050" cy="1431925"/>
          </a:xfrm>
          <a:prstGeom prst="rect">
            <a:avLst/>
          </a:prstGeom>
          <a:noFill/>
        </p:spPr>
      </p:pic>
      <p:pic>
        <p:nvPicPr>
          <p:cNvPr id="4102" name="Picture 6" descr="C:\Documents and Settings\Twlab\Local Settings\Temporary Internet Files\Content.IE5\TWLSMS2J\MCj0441910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24200" y="3124200"/>
            <a:ext cx="2289175" cy="1476375"/>
          </a:xfrm>
          <a:prstGeom prst="rect">
            <a:avLst/>
          </a:prstGeom>
          <a:noFill/>
        </p:spPr>
      </p:pic>
      <p:pic>
        <p:nvPicPr>
          <p:cNvPr id="4103" name="Picture 7" descr="C:\Documents and Settings\Twlab\Local Settings\Temporary Internet Files\Content.IE5\SQ1XDAI0\MPj04383770000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3429000"/>
            <a:ext cx="2173079" cy="2895600"/>
          </a:xfrm>
          <a:prstGeom prst="rect">
            <a:avLst/>
          </a:prstGeom>
          <a:noFill/>
        </p:spPr>
      </p:pic>
      <p:pic>
        <p:nvPicPr>
          <p:cNvPr id="4104" name="Picture 8" descr="C:\Documents and Settings\Twlab\Local Settings\Temporary Internet Files\Content.IE5\R7LA0IZT\MCj04420200000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48400" y="3124200"/>
            <a:ext cx="2333935" cy="1444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6176" y="0"/>
            <a:ext cx="7851648" cy="1066800"/>
          </a:xfrm>
        </p:spPr>
        <p:txBody>
          <a:bodyPr/>
          <a:lstStyle/>
          <a:p>
            <a:r>
              <a:rPr lang="en-US" dirty="0" smtClean="0"/>
              <a:t>Decision Making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7800" y="1143000"/>
            <a:ext cx="3241548" cy="17526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sz="2400" dirty="0" smtClean="0"/>
              <a:t>The most important decision I had to make was on what to buy and to buy stuff that would go with me and not just things that I wanted. I only got one thing that I wanted.</a:t>
            </a:r>
            <a:endParaRPr lang="en-US" sz="2400" dirty="0"/>
          </a:p>
        </p:txBody>
      </p:sp>
      <p:pic>
        <p:nvPicPr>
          <p:cNvPr id="5122" name="Picture 2" descr="C:\Documents and Settings\Twlab\Local Settings\Temporary Internet Files\Content.IE5\SQ1XDAI0\MCj0441758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3657600" cy="3657600"/>
          </a:xfrm>
          <a:prstGeom prst="rect">
            <a:avLst/>
          </a:prstGeom>
          <a:noFill/>
        </p:spPr>
      </p:pic>
      <p:pic>
        <p:nvPicPr>
          <p:cNvPr id="5123" name="Picture 3" descr="C:\Documents and Settings\Twlab\Local Settings\Temporary Internet Files\Content.IE5\R7LA0IZT\MCj0441364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819400"/>
            <a:ext cx="4572000" cy="4572000"/>
          </a:xfrm>
          <a:prstGeom prst="rect">
            <a:avLst/>
          </a:prstGeom>
          <a:noFill/>
        </p:spPr>
      </p:pic>
      <p:pic>
        <p:nvPicPr>
          <p:cNvPr id="5124" name="Picture 4" descr="C:\Documents and Settings\Twlab\Local Settings\Temporary Internet Files\Content.IE5\FRU02IES\MCj0441365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0480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</TotalTime>
  <Words>141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College Planning Reflection</vt:lpstr>
      <vt:lpstr>Mathematics</vt:lpstr>
      <vt:lpstr>Technology</vt:lpstr>
      <vt:lpstr>Affective Development</vt:lpstr>
      <vt:lpstr>Decision Making</vt:lpstr>
    </vt:vector>
  </TitlesOfParts>
  <Company>Littleton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Collage Planning Reflection</dc:title>
  <dc:creator>ITSUser</dc:creator>
  <cp:lastModifiedBy>ITSUser</cp:lastModifiedBy>
  <cp:revision>7</cp:revision>
  <dcterms:created xsi:type="dcterms:W3CDTF">2010-02-03T20:49:04Z</dcterms:created>
  <dcterms:modified xsi:type="dcterms:W3CDTF">2010-02-17T21:04:36Z</dcterms:modified>
</cp:coreProperties>
</file>