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6" r:id="rId3"/>
    <p:sldId id="261" r:id="rId4"/>
    <p:sldId id="259" r:id="rId5"/>
    <p:sldId id="262" r:id="rId6"/>
    <p:sldId id="263" r:id="rId7"/>
    <p:sldId id="260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04707-E06A-4DFF-9A62-FDD7DFA6B239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01F85-830D-4926-A05F-53F53C553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Mother nature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01F85-830D-4926-A05F-53F53C5531C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Without insects we have no fruit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01F85-830D-4926-A05F-53F53C5531C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9978D-3B59-401E-B67C-285D7C4F018C}" type="datetimeFigureOut">
              <a:rPr lang="en-US" smtClean="0"/>
              <a:pPr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AF7CC-C039-4456-A564-58D19EF66B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rminghamzoo.com/images/giraffe.png" TargetMode="External"/><Relationship Id="rId13" Type="http://schemas.openxmlformats.org/officeDocument/2006/relationships/hyperlink" Target="http://thinkexist.com/quotations/animals/" TargetMode="External"/><Relationship Id="rId3" Type="http://schemas.openxmlformats.org/officeDocument/2006/relationships/hyperlink" Target="http://www.treehugger.com/galleries/two-bees-honeycomb-photo.jpg" TargetMode="External"/><Relationship Id="rId7" Type="http://schemas.openxmlformats.org/officeDocument/2006/relationships/hyperlink" Target="http://afeatheradrift.files.wordpress.com/2009/03/baby-animals.jpg" TargetMode="External"/><Relationship Id="rId12" Type="http://schemas.openxmlformats.org/officeDocument/2006/relationships/hyperlink" Target="http://www.quotegarden.com/insects.html" TargetMode="External"/><Relationship Id="rId2" Type="http://schemas.openxmlformats.org/officeDocument/2006/relationships/hyperlink" Target="http://goddesslight.files.wordpress.com/2008/05/mother-earth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logs.targetx.com/pbu/Trevor/Nature_Mountains.jpg" TargetMode="External"/><Relationship Id="rId11" Type="http://schemas.openxmlformats.org/officeDocument/2006/relationships/hyperlink" Target="http://www.ieca.org/imagesPhotogallery/impacts1.jpg" TargetMode="External"/><Relationship Id="rId5" Type="http://schemas.openxmlformats.org/officeDocument/2006/relationships/hyperlink" Target="http://www.borgenproject.org/sitebuilder/images/Africa_poverty-383x480.png" TargetMode="External"/><Relationship Id="rId10" Type="http://schemas.openxmlformats.org/officeDocument/2006/relationships/hyperlink" Target="http://1.bp.blogspot.com/_mGMUxSe_j0I/R268kLmY27I/AAAAAAAAAvY/85FwPtnNNK0/s400/dead+coral.jpg" TargetMode="External"/><Relationship Id="rId4" Type="http://schemas.openxmlformats.org/officeDocument/2006/relationships/hyperlink" Target="http://www.dailygalaxy.com/photos/uncategorized/2008/10/09/diamond_0.jpg" TargetMode="External"/><Relationship Id="rId9" Type="http://schemas.openxmlformats.org/officeDocument/2006/relationships/hyperlink" Target="http://www.outback-australia-travel-secrets.com/image-files/australian-desert-animals-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dailygalaxy.com/photos/uncategorized/2008/10/09/diamond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28614"/>
            <a:ext cx="9144000" cy="786838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5" y="1916113"/>
            <a:ext cx="7772400" cy="1470025"/>
          </a:xfrm>
        </p:spPr>
        <p:txBody>
          <a:bodyPr/>
          <a:lstStyle/>
          <a:p>
            <a:r>
              <a:rPr lang="en-US" dirty="0" smtClean="0"/>
              <a:t>Treat the Earth and everything on it as precious as a diamond                       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Maiya K.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chemeClr val="accent3">
                <a:lumMod val="75000"/>
              </a:schemeClr>
            </a:gs>
            <a:gs pos="75000">
              <a:schemeClr val="accent3">
                <a:lumMod val="75000"/>
              </a:schemeClr>
            </a:gs>
            <a:gs pos="100000">
              <a:srgbClr val="92D05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goddesslight.files.wordpress.com/2008/05/mother-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05857" cy="501534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50327" y="0"/>
            <a:ext cx="479367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Earth </a:t>
            </a:r>
            <a:r>
              <a:rPr lang="en-US" sz="4800" dirty="0" smtClean="0">
                <a:solidFill>
                  <a:schemeClr val="bg1"/>
                </a:solidFill>
              </a:rPr>
              <a:t>isn’t just ours to take. Thousands and thousands of things live </a:t>
            </a:r>
            <a:r>
              <a:rPr lang="en-US" sz="4800" dirty="0" smtClean="0">
                <a:solidFill>
                  <a:schemeClr val="bg1"/>
                </a:solidFill>
              </a:rPr>
              <a:t>in the world</a:t>
            </a:r>
            <a:r>
              <a:rPr lang="en-US" sz="4800" dirty="0" smtClean="0">
                <a:solidFill>
                  <a:schemeClr val="bg1"/>
                </a:solidFill>
              </a:rPr>
              <a:t>. </a:t>
            </a:r>
            <a:r>
              <a:rPr lang="en-US" sz="4800" dirty="0" smtClean="0">
                <a:solidFill>
                  <a:schemeClr val="bg1"/>
                </a:solidFill>
              </a:rPr>
              <a:t>And </a:t>
            </a:r>
            <a:r>
              <a:rPr lang="en-US" sz="4800" dirty="0" smtClean="0">
                <a:solidFill>
                  <a:schemeClr val="bg1"/>
                </a:solidFill>
              </a:rPr>
              <a:t>their not ours to take.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blogs.targetx.com/pbu/Trevor/Nature_Mounta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3999" y="3776245"/>
            <a:ext cx="4336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Earth has many majesties, but the really special ones, are the ones mankind has not made.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www.treehugger.com/galleries/two-bees-honeycomb-photo.jpg"/>
          <p:cNvPicPr>
            <a:picLocks noChangeAspect="1" noChangeArrowheads="1"/>
          </p:cNvPicPr>
          <p:nvPr/>
        </p:nvPicPr>
        <p:blipFill>
          <a:blip r:embed="rId3" cstate="print"/>
          <a:srcRect l="1151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42005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Insects help pollinate our flowers, trees, fruit, vegetables. So without them, we won’t have a lot of are food.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457700" y="0"/>
            <a:ext cx="46863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</a:rPr>
              <a:t>If you want to live and thrive, let the spider run alive. 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</a:rPr>
              <a:t>~American Quaker Saying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birminghamzoo.com/images/giraff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77673" cy="5666508"/>
          </a:xfrm>
          <a:prstGeom prst="rect">
            <a:avLst/>
          </a:prstGeom>
          <a:noFill/>
        </p:spPr>
      </p:pic>
      <p:pic>
        <p:nvPicPr>
          <p:cNvPr id="23558" name="Picture 6" descr="http://afeatheradrift.files.wordpress.com/2009/03/baby-anima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2292" y="2836719"/>
            <a:ext cx="5361708" cy="4021281"/>
          </a:xfrm>
          <a:prstGeom prst="rect">
            <a:avLst/>
          </a:prstGeom>
          <a:noFill/>
        </p:spPr>
      </p:pic>
      <p:pic>
        <p:nvPicPr>
          <p:cNvPr id="23560" name="Picture 8" descr="http://www.outback-australia-travel-secrets.com/image-files/australian-desert-animals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03111"/>
            <a:ext cx="3801918" cy="255488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04371" y="0"/>
            <a:ext cx="5339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“The greatness of a nation and its moral progress can be judged by the way its animals are treated”</a:t>
            </a:r>
          </a:p>
          <a:p>
            <a:r>
              <a:rPr lang="en-US" dirty="0" smtClean="0"/>
              <a:t>-Mahatma Gandhi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82290" y="1122219"/>
            <a:ext cx="53617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Although people think we are smarter than animals, that gives us no right to treat them any different as your best friend.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1.bp.blogspot.com/_mGMUxSe_j0I/R268kLmY27I/AAAAAAAAAvY/85FwPtnNNK0/s400/dead+co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856875" cy="3241964"/>
          </a:xfrm>
          <a:prstGeom prst="rect">
            <a:avLst/>
          </a:prstGeom>
          <a:noFill/>
        </p:spPr>
      </p:pic>
      <p:pic>
        <p:nvPicPr>
          <p:cNvPr id="1032" name="Picture 8" descr="http://www.ieca.org/imagesPhotogallery/impact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588327"/>
            <a:ext cx="4286250" cy="326967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8512" y="3768435"/>
            <a:ext cx="42789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Erosion effects rivers. </a:t>
            </a:r>
          </a:p>
          <a:p>
            <a:r>
              <a:rPr lang="en-US" sz="2800" dirty="0" smtClean="0"/>
              <a:t>When people cut down trees close to rivers, dirt can fall  into the river. And if the river flows into ocean, it can impact coral reefs.   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290945"/>
            <a:ext cx="426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Temperature can impact coral reefs. </a:t>
            </a:r>
          </a:p>
          <a:p>
            <a:r>
              <a:rPr lang="en-US" sz="2400" dirty="0" smtClean="0"/>
              <a:t>Two degree rise in ocean temperature can make it too warm for the coral and things in that part of the ocean.  This can cause coral reefs to die.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593273" y="3228109"/>
            <a:ext cx="1135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Dead coral reef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497781" y="3283527"/>
            <a:ext cx="123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Erosion in a river</a:t>
            </a:r>
            <a:endParaRPr 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borgenproject.org/sitebuilder/images/Africa_poverty-383x4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5472113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67783" y="0"/>
            <a:ext cx="367621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People in different parts of the world, or even in the same country should be treated like equals. There is a 99% chance that if you give to them in their time of need, they'll give to you in your time of need.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429250" y="5657671"/>
            <a:ext cx="3714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“The way you see people is the way you treat them.”</a:t>
            </a:r>
          </a:p>
          <a:p>
            <a:r>
              <a:rPr lang="en-US" sz="2400" dirty="0" smtClean="0"/>
              <a:t>-</a:t>
            </a:r>
            <a:r>
              <a:rPr lang="en-US" sz="2400" dirty="0" err="1" smtClean="0"/>
              <a:t>Zig</a:t>
            </a:r>
            <a:r>
              <a:rPr lang="en-US" sz="2400" dirty="0" smtClean="0"/>
              <a:t> </a:t>
            </a:r>
            <a:r>
              <a:rPr lang="en-US" sz="2400" dirty="0" err="1" smtClean="0"/>
              <a:t>Ziglar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24544" y="0"/>
            <a:ext cx="3334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References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2836" y="916817"/>
            <a:ext cx="8271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http://goddesslight.files.wordpress.com/2008/05/mother-earth.jpg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48146" y="1249326"/>
            <a:ext cx="7245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http://www.treehugger.com/galleries/two-bees-honeycomb-photo.jpg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4182" y="1526417"/>
            <a:ext cx="7994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http://www.dailygalaxy.com/photos/uncategorized/2008/10/09/diamond_0.jpg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8655" y="1928198"/>
            <a:ext cx="8395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http://www.borgenproject.org/sitebuilder/images/Africa_poverty-383x480.png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93273" y="2343835"/>
            <a:ext cx="58743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http://blogs.targetx.com/pbu/Trevor/Nature_Mountains.jpg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05346" y="2731762"/>
            <a:ext cx="6539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http://afeatheradrift.files.wordpress.com/2009/03/baby-animals.jpg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468581" y="3078126"/>
            <a:ext cx="5652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http://www.birminghamzoo.com/images/giraffe.png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343839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http://www.outback-australia-travel-secrets.com/image-files/australian-desert-animals-2.jpg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385402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http://1.bp.blogspot.com/_</a:t>
            </a:r>
            <a:r>
              <a:rPr lang="en-US" dirty="0" smtClean="0">
                <a:hlinkClick r:id="rId10"/>
              </a:rPr>
              <a:t>mGMUxSe_j0I/R268kLmY27I/AAAAAAAAAvY/85FwPtnNNK0/s400/dead+coral.jpg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427018" y="4422017"/>
            <a:ext cx="6068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www.ieca.org/imagesPhotogallery/impacts1.jpg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100023" y="4726770"/>
            <a:ext cx="4304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www.quotegarden.com/insects.html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068001" y="5031570"/>
            <a:ext cx="4229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3"/>
              </a:rPr>
              <a:t>http://thinkexist.com/quotations/animals</a:t>
            </a:r>
            <a:r>
              <a:rPr lang="en-US" dirty="0" smtClean="0">
                <a:hlinkClick r:id="rId1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338</Words>
  <Application>Microsoft Office PowerPoint</Application>
  <PresentationFormat>On-screen Show (4:3)</PresentationFormat>
  <Paragraphs>36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Treat the Earth and everything on it as precious as a diamond                         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Littleton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Rainforests</dc:title>
  <dc:creator>ITSUser</dc:creator>
  <cp:lastModifiedBy>ITSUser</cp:lastModifiedBy>
  <cp:revision>21</cp:revision>
  <dcterms:created xsi:type="dcterms:W3CDTF">2010-01-07T17:44:27Z</dcterms:created>
  <dcterms:modified xsi:type="dcterms:W3CDTF">2010-01-12T18:35:14Z</dcterms:modified>
</cp:coreProperties>
</file>