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8" autoAdjust="0"/>
    <p:restoredTop sz="94660"/>
  </p:normalViewPr>
  <p:slideViewPr>
    <p:cSldViewPr snapToGrid="0">
      <p:cViewPr>
        <p:scale>
          <a:sx n="100" d="100"/>
          <a:sy n="100" d="100"/>
        </p:scale>
        <p:origin x="1842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1882A-6735-4BAC-AEB4-26ADBC6E9FAD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68097-831E-4D0C-8B97-605876970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9EF4E-E527-4569-9F67-ECBCB45A1E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F7C5A-B456-4C3E-BA28-B557E99AF8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CFA2E-707D-4C60-B7FF-4D2DA2BA04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DD7ED-FE17-41B8-B94C-5FA17DA2F8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0CCDDA-FAA8-480F-9C05-B1D2E6FD642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FBD98-E70E-4B68-87C6-EF201159DA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889DE-1806-4BBE-B4D2-EA76A33536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E5179-FFD3-4BCA-A7BA-216631F19F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7B0744-DD3F-48BC-9E80-51A8199055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306B0-E339-40BE-80D4-048D68C6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95F19-EDE9-48F8-9151-AAF09D7887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957E751-0A28-47AA-A81D-134D549021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1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2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4" name="Group 22"/>
          <p:cNvGrpSpPr>
            <a:grpSpLocks/>
          </p:cNvGrpSpPr>
          <p:nvPr/>
        </p:nvGrpSpPr>
        <p:grpSpPr bwMode="auto">
          <a:xfrm>
            <a:off x="36576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5" name="Group 25"/>
          <p:cNvGrpSpPr>
            <a:grpSpLocks/>
          </p:cNvGrpSpPr>
          <p:nvPr/>
        </p:nvGrpSpPr>
        <p:grpSpPr bwMode="auto">
          <a:xfrm>
            <a:off x="6019800" y="22860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6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64008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2058" name="Group 34"/>
          <p:cNvGrpSpPr>
            <a:grpSpLocks/>
          </p:cNvGrpSpPr>
          <p:nvPr/>
        </p:nvGrpSpPr>
        <p:grpSpPr bwMode="auto">
          <a:xfrm>
            <a:off x="6400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 rot="16200000">
            <a:off x="-79430" y="1066986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  <a:cs typeface="Times New Roman" pitchFamily="18" charset="0"/>
              </a:rPr>
              <a:t># of Friends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8200" y="19050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762000" y="685800"/>
            <a:ext cx="1967345" cy="865909"/>
          </a:xfrm>
          <a:custGeom>
            <a:avLst/>
            <a:gdLst>
              <a:gd name="connsiteX0" fmla="*/ 0 w 2292927"/>
              <a:gd name="connsiteY0" fmla="*/ 875145 h 875145"/>
              <a:gd name="connsiteX1" fmla="*/ 263236 w 2292927"/>
              <a:gd name="connsiteY1" fmla="*/ 667327 h 875145"/>
              <a:gd name="connsiteX2" fmla="*/ 415636 w 2292927"/>
              <a:gd name="connsiteY2" fmla="*/ 307109 h 875145"/>
              <a:gd name="connsiteX3" fmla="*/ 706581 w 2292927"/>
              <a:gd name="connsiteY3" fmla="*/ 85436 h 875145"/>
              <a:gd name="connsiteX4" fmla="*/ 1302327 w 2292927"/>
              <a:gd name="connsiteY4" fmla="*/ 127000 h 875145"/>
              <a:gd name="connsiteX5" fmla="*/ 1579418 w 2292927"/>
              <a:gd name="connsiteY5" fmla="*/ 2309 h 875145"/>
              <a:gd name="connsiteX6" fmla="*/ 1759527 w 2292927"/>
              <a:gd name="connsiteY6" fmla="*/ 113145 h 875145"/>
              <a:gd name="connsiteX7" fmla="*/ 2119745 w 2292927"/>
              <a:gd name="connsiteY7" fmla="*/ 140854 h 875145"/>
              <a:gd name="connsiteX8" fmla="*/ 2272145 w 2292927"/>
              <a:gd name="connsiteY8" fmla="*/ 99291 h 875145"/>
              <a:gd name="connsiteX9" fmla="*/ 2244436 w 2292927"/>
              <a:gd name="connsiteY9" fmla="*/ 85436 h 875145"/>
              <a:gd name="connsiteX10" fmla="*/ 2230581 w 2292927"/>
              <a:gd name="connsiteY10" fmla="*/ 85436 h 875145"/>
              <a:gd name="connsiteX11" fmla="*/ 2216727 w 2292927"/>
              <a:gd name="connsiteY11" fmla="*/ 99291 h 875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92927" h="875145">
                <a:moveTo>
                  <a:pt x="0" y="875145"/>
                </a:moveTo>
                <a:cubicBezTo>
                  <a:pt x="96981" y="818572"/>
                  <a:pt x="193963" y="762000"/>
                  <a:pt x="263236" y="667327"/>
                </a:cubicBezTo>
                <a:cubicBezTo>
                  <a:pt x="332509" y="572654"/>
                  <a:pt x="341745" y="404091"/>
                  <a:pt x="415636" y="307109"/>
                </a:cubicBezTo>
                <a:cubicBezTo>
                  <a:pt x="489527" y="210127"/>
                  <a:pt x="558799" y="115454"/>
                  <a:pt x="706581" y="85436"/>
                </a:cubicBezTo>
                <a:cubicBezTo>
                  <a:pt x="854363" y="55418"/>
                  <a:pt x="1156854" y="140855"/>
                  <a:pt x="1302327" y="127000"/>
                </a:cubicBezTo>
                <a:cubicBezTo>
                  <a:pt x="1447800" y="113146"/>
                  <a:pt x="1503218" y="4618"/>
                  <a:pt x="1579418" y="2309"/>
                </a:cubicBezTo>
                <a:cubicBezTo>
                  <a:pt x="1655618" y="0"/>
                  <a:pt x="1669473" y="90054"/>
                  <a:pt x="1759527" y="113145"/>
                </a:cubicBezTo>
                <a:cubicBezTo>
                  <a:pt x="1849582" y="136236"/>
                  <a:pt x="2034309" y="143163"/>
                  <a:pt x="2119745" y="140854"/>
                </a:cubicBezTo>
                <a:cubicBezTo>
                  <a:pt x="2205181" y="138545"/>
                  <a:pt x="2251363" y="108527"/>
                  <a:pt x="2272145" y="99291"/>
                </a:cubicBezTo>
                <a:cubicBezTo>
                  <a:pt x="2292927" y="90055"/>
                  <a:pt x="2251363" y="87745"/>
                  <a:pt x="2244436" y="85436"/>
                </a:cubicBezTo>
                <a:cubicBezTo>
                  <a:pt x="2237509" y="83127"/>
                  <a:pt x="2235199" y="83127"/>
                  <a:pt x="2230581" y="85436"/>
                </a:cubicBezTo>
                <a:cubicBezTo>
                  <a:pt x="2225963" y="87745"/>
                  <a:pt x="2221345" y="93518"/>
                  <a:pt x="2216727" y="9929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2508766" y="10426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Maturity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057400" y="609600"/>
            <a:ext cx="1524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10000" y="1981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5400" y="3810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Met Jonathan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3505200" y="450273"/>
            <a:ext cx="1630218" cy="1087582"/>
          </a:xfrm>
          <a:custGeom>
            <a:avLst/>
            <a:gdLst>
              <a:gd name="connsiteX0" fmla="*/ 0 w 1630218"/>
              <a:gd name="connsiteY0" fmla="*/ 1087582 h 1087582"/>
              <a:gd name="connsiteX1" fmla="*/ 290945 w 1630218"/>
              <a:gd name="connsiteY1" fmla="*/ 935182 h 1087582"/>
              <a:gd name="connsiteX2" fmla="*/ 498764 w 1630218"/>
              <a:gd name="connsiteY2" fmla="*/ 699654 h 1087582"/>
              <a:gd name="connsiteX3" fmla="*/ 942109 w 1630218"/>
              <a:gd name="connsiteY3" fmla="*/ 671945 h 1087582"/>
              <a:gd name="connsiteX4" fmla="*/ 1524000 w 1630218"/>
              <a:gd name="connsiteY4" fmla="*/ 103909 h 1087582"/>
              <a:gd name="connsiteX5" fmla="*/ 1579418 w 1630218"/>
              <a:gd name="connsiteY5" fmla="*/ 48491 h 108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30218" h="1087582">
                <a:moveTo>
                  <a:pt x="0" y="1087582"/>
                </a:moveTo>
                <a:cubicBezTo>
                  <a:pt x="103909" y="1043709"/>
                  <a:pt x="207818" y="999837"/>
                  <a:pt x="290945" y="935182"/>
                </a:cubicBezTo>
                <a:cubicBezTo>
                  <a:pt x="374072" y="870527"/>
                  <a:pt x="390237" y="743527"/>
                  <a:pt x="498764" y="699654"/>
                </a:cubicBezTo>
                <a:cubicBezTo>
                  <a:pt x="607291" y="655781"/>
                  <a:pt x="771236" y="771236"/>
                  <a:pt x="942109" y="671945"/>
                </a:cubicBezTo>
                <a:cubicBezTo>
                  <a:pt x="1112982" y="572654"/>
                  <a:pt x="1417782" y="207818"/>
                  <a:pt x="1524000" y="103909"/>
                </a:cubicBezTo>
                <a:cubicBezTo>
                  <a:pt x="1630218" y="0"/>
                  <a:pt x="1604818" y="24245"/>
                  <a:pt x="1579418" y="48491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5638800" y="884366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  <a:cs typeface="Times New Roman" pitchFamily="18" charset="0"/>
              </a:rPr>
              <a:t>Courage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143000" y="762000"/>
            <a:ext cx="2286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9789292">
            <a:off x="1029479" y="1016889"/>
            <a:ext cx="1138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j-lt"/>
                <a:cs typeface="Times New Roman" pitchFamily="18" charset="0"/>
              </a:rPr>
              <a:t>Met Other “ 4 Stooges”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0" y="1981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379718" y="62484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477000" y="3886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253229" y="6172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920229" y="6172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074918" y="3886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275318" y="39624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Time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cxnSp>
        <p:nvCxnSpPr>
          <p:cNvPr id="50" name="Straight Arrow Connector 49"/>
          <p:cNvCxnSpPr>
            <a:stCxn id="39" idx="0"/>
            <a:endCxn id="38" idx="5"/>
          </p:cNvCxnSpPr>
          <p:nvPr/>
        </p:nvCxnSpPr>
        <p:spPr>
          <a:xfrm rot="16200000" flipV="1">
            <a:off x="1332377" y="897828"/>
            <a:ext cx="156093" cy="1446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" name="Freeform 53"/>
          <p:cNvSpPr/>
          <p:nvPr/>
        </p:nvSpPr>
        <p:spPr>
          <a:xfrm>
            <a:off x="6324601" y="838200"/>
            <a:ext cx="1447800" cy="942109"/>
          </a:xfrm>
          <a:custGeom>
            <a:avLst/>
            <a:gdLst>
              <a:gd name="connsiteX0" fmla="*/ 0 w 2202872"/>
              <a:gd name="connsiteY0" fmla="*/ 611909 h 611909"/>
              <a:gd name="connsiteX1" fmla="*/ 512618 w 2202872"/>
              <a:gd name="connsiteY1" fmla="*/ 514927 h 611909"/>
              <a:gd name="connsiteX2" fmla="*/ 845127 w 2202872"/>
              <a:gd name="connsiteY2" fmla="*/ 307109 h 611909"/>
              <a:gd name="connsiteX3" fmla="*/ 1343890 w 2202872"/>
              <a:gd name="connsiteY3" fmla="*/ 279400 h 611909"/>
              <a:gd name="connsiteX4" fmla="*/ 2078181 w 2202872"/>
              <a:gd name="connsiteY4" fmla="*/ 43873 h 611909"/>
              <a:gd name="connsiteX5" fmla="*/ 2092036 w 2202872"/>
              <a:gd name="connsiteY5" fmla="*/ 16164 h 611909"/>
              <a:gd name="connsiteX6" fmla="*/ 2092036 w 2202872"/>
              <a:gd name="connsiteY6" fmla="*/ 16164 h 611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02872" h="611909">
                <a:moveTo>
                  <a:pt x="0" y="611909"/>
                </a:moveTo>
                <a:cubicBezTo>
                  <a:pt x="185882" y="588818"/>
                  <a:pt x="371764" y="565727"/>
                  <a:pt x="512618" y="514927"/>
                </a:cubicBezTo>
                <a:cubicBezTo>
                  <a:pt x="653472" y="464127"/>
                  <a:pt x="706582" y="346364"/>
                  <a:pt x="845127" y="307109"/>
                </a:cubicBezTo>
                <a:cubicBezTo>
                  <a:pt x="983672" y="267855"/>
                  <a:pt x="1138381" y="323273"/>
                  <a:pt x="1343890" y="279400"/>
                </a:cubicBezTo>
                <a:cubicBezTo>
                  <a:pt x="1549399" y="235527"/>
                  <a:pt x="1953490" y="87746"/>
                  <a:pt x="2078181" y="43873"/>
                </a:cubicBezTo>
                <a:cubicBezTo>
                  <a:pt x="2202872" y="0"/>
                  <a:pt x="2092036" y="16164"/>
                  <a:pt x="2092036" y="16164"/>
                </a:cubicBezTo>
                <a:lnTo>
                  <a:pt x="2092036" y="16164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-416867" y="2550467"/>
            <a:ext cx="1752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# of Brothers and Sisters</a:t>
            </a:r>
          </a:p>
        </p:txBody>
      </p:sp>
      <p:sp>
        <p:nvSpPr>
          <p:cNvPr id="51" name="Freeform 50"/>
          <p:cNvSpPr/>
          <p:nvPr/>
        </p:nvSpPr>
        <p:spPr>
          <a:xfrm>
            <a:off x="762000" y="2514600"/>
            <a:ext cx="1447800" cy="1136073"/>
          </a:xfrm>
          <a:custGeom>
            <a:avLst/>
            <a:gdLst>
              <a:gd name="connsiteX0" fmla="*/ 0 w 2299854"/>
              <a:gd name="connsiteY0" fmla="*/ 1752600 h 1752600"/>
              <a:gd name="connsiteX1" fmla="*/ 1967345 w 2299854"/>
              <a:gd name="connsiteY1" fmla="*/ 256309 h 1752600"/>
              <a:gd name="connsiteX2" fmla="*/ 1995054 w 2299854"/>
              <a:gd name="connsiteY2" fmla="*/ 214745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9854" h="1752600">
                <a:moveTo>
                  <a:pt x="0" y="1752600"/>
                </a:moveTo>
                <a:lnTo>
                  <a:pt x="1967345" y="256309"/>
                </a:lnTo>
                <a:cubicBezTo>
                  <a:pt x="2299854" y="0"/>
                  <a:pt x="2147454" y="107372"/>
                  <a:pt x="1995054" y="214745"/>
                </a:cubicBezTo>
              </a:path>
            </a:pathLst>
          </a:custGeom>
        </p:spPr>
        <p:style>
          <a:lnRef idx="3">
            <a:schemeClr val="dk1"/>
          </a:lnRef>
          <a:fillRef idx="1001">
            <a:schemeClr val="dk2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2623066" y="29095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Age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57" name="Freeform 56"/>
          <p:cNvSpPr/>
          <p:nvPr/>
        </p:nvSpPr>
        <p:spPr>
          <a:xfrm>
            <a:off x="3491345" y="2514600"/>
            <a:ext cx="1614055" cy="1184564"/>
          </a:xfrm>
          <a:custGeom>
            <a:avLst/>
            <a:gdLst>
              <a:gd name="connsiteX0" fmla="*/ 0 w 2216728"/>
              <a:gd name="connsiteY0" fmla="*/ 1579419 h 1579419"/>
              <a:gd name="connsiteX1" fmla="*/ 1856510 w 2216728"/>
              <a:gd name="connsiteY1" fmla="*/ 263237 h 1579419"/>
              <a:gd name="connsiteX2" fmla="*/ 2161310 w 2216728"/>
              <a:gd name="connsiteY2" fmla="*/ 0 h 157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6728" h="1579419">
                <a:moveTo>
                  <a:pt x="0" y="1579419"/>
                </a:moveTo>
                <a:lnTo>
                  <a:pt x="1856510" y="263237"/>
                </a:lnTo>
                <a:cubicBezTo>
                  <a:pt x="2216728" y="1"/>
                  <a:pt x="2189019" y="0"/>
                  <a:pt x="2161310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5084643" y="2840157"/>
            <a:ext cx="15377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Knowledge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6019800" y="2667000"/>
            <a:ext cx="1219200" cy="1046018"/>
          </a:xfrm>
          <a:custGeom>
            <a:avLst/>
            <a:gdLst>
              <a:gd name="connsiteX0" fmla="*/ 0 w 2202873"/>
              <a:gd name="connsiteY0" fmla="*/ 1579418 h 1579418"/>
              <a:gd name="connsiteX1" fmla="*/ 152400 w 2202873"/>
              <a:gd name="connsiteY1" fmla="*/ 1482436 h 1579418"/>
              <a:gd name="connsiteX2" fmla="*/ 304800 w 2202873"/>
              <a:gd name="connsiteY2" fmla="*/ 1302327 h 1579418"/>
              <a:gd name="connsiteX3" fmla="*/ 845128 w 2202873"/>
              <a:gd name="connsiteY3" fmla="*/ 1302327 h 1579418"/>
              <a:gd name="connsiteX4" fmla="*/ 1066800 w 2202873"/>
              <a:gd name="connsiteY4" fmla="*/ 997527 h 1579418"/>
              <a:gd name="connsiteX5" fmla="*/ 1648691 w 2202873"/>
              <a:gd name="connsiteY5" fmla="*/ 983673 h 1579418"/>
              <a:gd name="connsiteX6" fmla="*/ 1690255 w 2202873"/>
              <a:gd name="connsiteY6" fmla="*/ 484909 h 1579418"/>
              <a:gd name="connsiteX7" fmla="*/ 2119746 w 2202873"/>
              <a:gd name="connsiteY7" fmla="*/ 96982 h 1579418"/>
              <a:gd name="connsiteX8" fmla="*/ 2189018 w 2202873"/>
              <a:gd name="connsiteY8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2873" h="1579418">
                <a:moveTo>
                  <a:pt x="0" y="1579418"/>
                </a:moveTo>
                <a:cubicBezTo>
                  <a:pt x="50800" y="1554018"/>
                  <a:pt x="101600" y="1528618"/>
                  <a:pt x="152400" y="1482436"/>
                </a:cubicBezTo>
                <a:cubicBezTo>
                  <a:pt x="203200" y="1436254"/>
                  <a:pt x="189345" y="1332345"/>
                  <a:pt x="304800" y="1302327"/>
                </a:cubicBezTo>
                <a:cubicBezTo>
                  <a:pt x="420255" y="1272309"/>
                  <a:pt x="718128" y="1353127"/>
                  <a:pt x="845128" y="1302327"/>
                </a:cubicBezTo>
                <a:cubicBezTo>
                  <a:pt x="972128" y="1251527"/>
                  <a:pt x="932873" y="1050636"/>
                  <a:pt x="1066800" y="997527"/>
                </a:cubicBezTo>
                <a:cubicBezTo>
                  <a:pt x="1200727" y="944418"/>
                  <a:pt x="1544782" y="1069109"/>
                  <a:pt x="1648691" y="983673"/>
                </a:cubicBezTo>
                <a:cubicBezTo>
                  <a:pt x="1752600" y="898237"/>
                  <a:pt x="1611746" y="632691"/>
                  <a:pt x="1690255" y="484909"/>
                </a:cubicBezTo>
                <a:cubicBezTo>
                  <a:pt x="1768764" y="337127"/>
                  <a:pt x="2036619" y="177800"/>
                  <a:pt x="2119746" y="96982"/>
                </a:cubicBezTo>
                <a:cubicBezTo>
                  <a:pt x="2202873" y="16164"/>
                  <a:pt x="2195945" y="8082"/>
                  <a:pt x="2189018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-158234" y="50812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Trouble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61" name="Freeform 60"/>
          <p:cNvSpPr/>
          <p:nvPr/>
        </p:nvSpPr>
        <p:spPr>
          <a:xfrm>
            <a:off x="741219" y="4800601"/>
            <a:ext cx="1316181" cy="1066800"/>
          </a:xfrm>
          <a:custGeom>
            <a:avLst/>
            <a:gdLst>
              <a:gd name="connsiteX0" fmla="*/ 6926 w 2763981"/>
              <a:gd name="connsiteY0" fmla="*/ 1106054 h 1142999"/>
              <a:gd name="connsiteX1" fmla="*/ 62345 w 2763981"/>
              <a:gd name="connsiteY1" fmla="*/ 1078345 h 1142999"/>
              <a:gd name="connsiteX2" fmla="*/ 380999 w 2763981"/>
              <a:gd name="connsiteY2" fmla="*/ 718127 h 1142999"/>
              <a:gd name="connsiteX3" fmla="*/ 1115290 w 2763981"/>
              <a:gd name="connsiteY3" fmla="*/ 648854 h 1142999"/>
              <a:gd name="connsiteX4" fmla="*/ 1655617 w 2763981"/>
              <a:gd name="connsiteY4" fmla="*/ 11545 h 1142999"/>
              <a:gd name="connsiteX5" fmla="*/ 1891145 w 2763981"/>
              <a:gd name="connsiteY5" fmla="*/ 579582 h 1142999"/>
              <a:gd name="connsiteX6" fmla="*/ 2237508 w 2763981"/>
              <a:gd name="connsiteY6" fmla="*/ 579582 h 1142999"/>
              <a:gd name="connsiteX7" fmla="*/ 2279072 w 2763981"/>
              <a:gd name="connsiteY7" fmla="*/ 898236 h 1142999"/>
              <a:gd name="connsiteX8" fmla="*/ 2694708 w 2763981"/>
              <a:gd name="connsiteY8" fmla="*/ 912091 h 1142999"/>
              <a:gd name="connsiteX9" fmla="*/ 2694708 w 2763981"/>
              <a:gd name="connsiteY9" fmla="*/ 925945 h 114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63981" h="1142999">
                <a:moveTo>
                  <a:pt x="6926" y="1106054"/>
                </a:moveTo>
                <a:cubicBezTo>
                  <a:pt x="3463" y="1124526"/>
                  <a:pt x="0" y="1142999"/>
                  <a:pt x="62345" y="1078345"/>
                </a:cubicBezTo>
                <a:cubicBezTo>
                  <a:pt x="124690" y="1013691"/>
                  <a:pt x="205508" y="789709"/>
                  <a:pt x="380999" y="718127"/>
                </a:cubicBezTo>
                <a:cubicBezTo>
                  <a:pt x="556490" y="646545"/>
                  <a:pt x="902854" y="766618"/>
                  <a:pt x="1115290" y="648854"/>
                </a:cubicBezTo>
                <a:cubicBezTo>
                  <a:pt x="1327726" y="531090"/>
                  <a:pt x="1526308" y="23090"/>
                  <a:pt x="1655617" y="11545"/>
                </a:cubicBezTo>
                <a:cubicBezTo>
                  <a:pt x="1784926" y="0"/>
                  <a:pt x="1794163" y="484909"/>
                  <a:pt x="1891145" y="579582"/>
                </a:cubicBezTo>
                <a:cubicBezTo>
                  <a:pt x="1988127" y="674255"/>
                  <a:pt x="2172854" y="526473"/>
                  <a:pt x="2237508" y="579582"/>
                </a:cubicBezTo>
                <a:cubicBezTo>
                  <a:pt x="2302162" y="632691"/>
                  <a:pt x="2202872" y="842818"/>
                  <a:pt x="2279072" y="898236"/>
                </a:cubicBezTo>
                <a:cubicBezTo>
                  <a:pt x="2355272" y="953654"/>
                  <a:pt x="2625435" y="907473"/>
                  <a:pt x="2694708" y="912091"/>
                </a:cubicBezTo>
                <a:cubicBezTo>
                  <a:pt x="2763981" y="916709"/>
                  <a:pt x="2694708" y="925945"/>
                  <a:pt x="2694708" y="925945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2514600" y="5227766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Times New Roman" pitchFamily="18" charset="0"/>
              </a:rPr>
              <a:t>Curiosity</a:t>
            </a:r>
            <a:endParaRPr lang="en-US" sz="1200" dirty="0">
              <a:latin typeface="+mj-lt"/>
              <a:cs typeface="Times New Roman" pitchFamily="18" charset="0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3657600" y="4724400"/>
            <a:ext cx="1981200" cy="1316182"/>
          </a:xfrm>
          <a:custGeom>
            <a:avLst/>
            <a:gdLst>
              <a:gd name="connsiteX0" fmla="*/ 0 w 2692400"/>
              <a:gd name="connsiteY0" fmla="*/ 1427018 h 1496291"/>
              <a:gd name="connsiteX1" fmla="*/ 332509 w 2692400"/>
              <a:gd name="connsiteY1" fmla="*/ 1260764 h 1496291"/>
              <a:gd name="connsiteX2" fmla="*/ 623455 w 2692400"/>
              <a:gd name="connsiteY2" fmla="*/ 789709 h 1496291"/>
              <a:gd name="connsiteX3" fmla="*/ 789709 w 2692400"/>
              <a:gd name="connsiteY3" fmla="*/ 775854 h 1496291"/>
              <a:gd name="connsiteX4" fmla="*/ 1343891 w 2692400"/>
              <a:gd name="connsiteY4" fmla="*/ 83127 h 1496291"/>
              <a:gd name="connsiteX5" fmla="*/ 1593273 w 2692400"/>
              <a:gd name="connsiteY5" fmla="*/ 1274618 h 1496291"/>
              <a:gd name="connsiteX6" fmla="*/ 2036618 w 2692400"/>
              <a:gd name="connsiteY6" fmla="*/ 1413164 h 1496291"/>
              <a:gd name="connsiteX7" fmla="*/ 2147455 w 2692400"/>
              <a:gd name="connsiteY7" fmla="*/ 1288473 h 1496291"/>
              <a:gd name="connsiteX8" fmla="*/ 2286000 w 2692400"/>
              <a:gd name="connsiteY8" fmla="*/ 1371600 h 1496291"/>
              <a:gd name="connsiteX9" fmla="*/ 2632364 w 2692400"/>
              <a:gd name="connsiteY9" fmla="*/ 1454727 h 1496291"/>
              <a:gd name="connsiteX10" fmla="*/ 2646218 w 2692400"/>
              <a:gd name="connsiteY10" fmla="*/ 1454727 h 149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92400" h="1496291">
                <a:moveTo>
                  <a:pt x="0" y="1427018"/>
                </a:moveTo>
                <a:cubicBezTo>
                  <a:pt x="114300" y="1397000"/>
                  <a:pt x="228600" y="1366982"/>
                  <a:pt x="332509" y="1260764"/>
                </a:cubicBezTo>
                <a:cubicBezTo>
                  <a:pt x="436418" y="1154546"/>
                  <a:pt x="547255" y="870527"/>
                  <a:pt x="623455" y="789709"/>
                </a:cubicBezTo>
                <a:cubicBezTo>
                  <a:pt x="699655" y="708891"/>
                  <a:pt x="669636" y="893618"/>
                  <a:pt x="789709" y="775854"/>
                </a:cubicBezTo>
                <a:cubicBezTo>
                  <a:pt x="909782" y="658090"/>
                  <a:pt x="1209964" y="0"/>
                  <a:pt x="1343891" y="83127"/>
                </a:cubicBezTo>
                <a:cubicBezTo>
                  <a:pt x="1477818" y="166254"/>
                  <a:pt x="1477819" y="1052945"/>
                  <a:pt x="1593273" y="1274618"/>
                </a:cubicBezTo>
                <a:cubicBezTo>
                  <a:pt x="1708728" y="1496291"/>
                  <a:pt x="1944254" y="1410855"/>
                  <a:pt x="2036618" y="1413164"/>
                </a:cubicBezTo>
                <a:cubicBezTo>
                  <a:pt x="2128982" y="1415473"/>
                  <a:pt x="2105891" y="1295400"/>
                  <a:pt x="2147455" y="1288473"/>
                </a:cubicBezTo>
                <a:cubicBezTo>
                  <a:pt x="2189019" y="1281546"/>
                  <a:pt x="2205182" y="1343891"/>
                  <a:pt x="2286000" y="1371600"/>
                </a:cubicBezTo>
                <a:cubicBezTo>
                  <a:pt x="2366818" y="1399309"/>
                  <a:pt x="2572328" y="1440872"/>
                  <a:pt x="2632364" y="1454727"/>
                </a:cubicBezTo>
                <a:cubicBezTo>
                  <a:pt x="2692400" y="1468582"/>
                  <a:pt x="2669309" y="1461654"/>
                  <a:pt x="2646218" y="145472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5442466" y="51955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Argument</a:t>
            </a:r>
            <a:endParaRPr lang="en-US" sz="1200" dirty="0">
              <a:latin typeface="+mj-lt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6373091" y="5791200"/>
            <a:ext cx="1627909" cy="212437"/>
          </a:xfrm>
          <a:custGeom>
            <a:avLst/>
            <a:gdLst>
              <a:gd name="connsiteX0" fmla="*/ 0 w 2244436"/>
              <a:gd name="connsiteY0" fmla="*/ 2309 h 228601"/>
              <a:gd name="connsiteX1" fmla="*/ 387927 w 2244436"/>
              <a:gd name="connsiteY1" fmla="*/ 210128 h 228601"/>
              <a:gd name="connsiteX2" fmla="*/ 1246909 w 2244436"/>
              <a:gd name="connsiteY2" fmla="*/ 113146 h 228601"/>
              <a:gd name="connsiteX3" fmla="*/ 1607127 w 2244436"/>
              <a:gd name="connsiteY3" fmla="*/ 168564 h 228601"/>
              <a:gd name="connsiteX4" fmla="*/ 1925782 w 2244436"/>
              <a:gd name="connsiteY4" fmla="*/ 140855 h 228601"/>
              <a:gd name="connsiteX5" fmla="*/ 2022764 w 2244436"/>
              <a:gd name="connsiteY5" fmla="*/ 2309 h 228601"/>
              <a:gd name="connsiteX6" fmla="*/ 2244436 w 2244436"/>
              <a:gd name="connsiteY6" fmla="*/ 127000 h 22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4436" h="228601">
                <a:moveTo>
                  <a:pt x="0" y="2309"/>
                </a:moveTo>
                <a:cubicBezTo>
                  <a:pt x="90054" y="96982"/>
                  <a:pt x="180109" y="191655"/>
                  <a:pt x="387927" y="210128"/>
                </a:cubicBezTo>
                <a:cubicBezTo>
                  <a:pt x="595745" y="228601"/>
                  <a:pt x="1043709" y="120073"/>
                  <a:pt x="1246909" y="113146"/>
                </a:cubicBezTo>
                <a:cubicBezTo>
                  <a:pt x="1450109" y="106219"/>
                  <a:pt x="1493982" y="163946"/>
                  <a:pt x="1607127" y="168564"/>
                </a:cubicBezTo>
                <a:cubicBezTo>
                  <a:pt x="1720272" y="173182"/>
                  <a:pt x="1856509" y="168564"/>
                  <a:pt x="1925782" y="140855"/>
                </a:cubicBezTo>
                <a:cubicBezTo>
                  <a:pt x="1995055" y="113146"/>
                  <a:pt x="1969655" y="4618"/>
                  <a:pt x="2022764" y="2309"/>
                </a:cubicBezTo>
                <a:cubicBezTo>
                  <a:pt x="2075873" y="0"/>
                  <a:pt x="2160154" y="63500"/>
                  <a:pt x="2244436" y="1270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  <p:sp>
        <p:nvSpPr>
          <p:cNvPr id="67" name="Rectangle 66"/>
          <p:cNvSpPr/>
          <p:nvPr/>
        </p:nvSpPr>
        <p:spPr>
          <a:xfrm rot="5400000">
            <a:off x="5076057" y="3421612"/>
            <a:ext cx="74895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Marsh field dreams</a:t>
            </a:r>
            <a:endParaRPr lang="en-US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0" y="647700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/>
              <a:t>Maddie </a:t>
            </a:r>
            <a:r>
              <a:rPr lang="en-US" sz="1200" b="1" u="sng" dirty="0" err="1" smtClean="0"/>
              <a:t>Lomme</a:t>
            </a:r>
            <a:r>
              <a:rPr lang="en-US" sz="1200" b="1" u="sng" dirty="0" smtClean="0"/>
              <a:t> 5-M 10/22/2009 </a:t>
            </a:r>
            <a:endParaRPr lang="en-US" sz="1200" b="1" u="sng" dirty="0"/>
          </a:p>
        </p:txBody>
      </p:sp>
      <p:cxnSp>
        <p:nvCxnSpPr>
          <p:cNvPr id="70" name="Straight Arrow Connector 69"/>
          <p:cNvCxnSpPr/>
          <p:nvPr/>
        </p:nvCxnSpPr>
        <p:spPr>
          <a:xfrm rot="5400000">
            <a:off x="1333499" y="2857501"/>
            <a:ext cx="3200402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6248400" y="20574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2133600" y="3962400"/>
            <a:ext cx="38100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 flipH="1" flipV="1">
            <a:off x="7848600" y="1905000"/>
            <a:ext cx="76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953000" y="3200400"/>
            <a:ext cx="609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Freeform 71"/>
          <p:cNvSpPr/>
          <p:nvPr/>
        </p:nvSpPr>
        <p:spPr>
          <a:xfrm>
            <a:off x="2057400" y="4800600"/>
            <a:ext cx="1060704" cy="1022096"/>
          </a:xfrm>
          <a:custGeom>
            <a:avLst/>
            <a:gdLst>
              <a:gd name="connsiteX0" fmla="*/ 0 w 865632"/>
              <a:gd name="connsiteY0" fmla="*/ 536448 h 638048"/>
              <a:gd name="connsiteX1" fmla="*/ 390144 w 865632"/>
              <a:gd name="connsiteY1" fmla="*/ 548640 h 638048"/>
              <a:gd name="connsiteX2" fmla="*/ 865632 w 865632"/>
              <a:gd name="connsiteY2" fmla="*/ 0 h 638048"/>
              <a:gd name="connsiteX3" fmla="*/ 865632 w 865632"/>
              <a:gd name="connsiteY3" fmla="*/ 0 h 638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5632" h="638048">
                <a:moveTo>
                  <a:pt x="0" y="536448"/>
                </a:moveTo>
                <a:cubicBezTo>
                  <a:pt x="122936" y="587248"/>
                  <a:pt x="245872" y="638048"/>
                  <a:pt x="390144" y="548640"/>
                </a:cubicBezTo>
                <a:cubicBezTo>
                  <a:pt x="534416" y="459232"/>
                  <a:pt x="865632" y="0"/>
                  <a:pt x="865632" y="0"/>
                </a:cubicBezTo>
                <a:lnTo>
                  <a:pt x="865632" y="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2438400" y="5410200"/>
            <a:ext cx="3048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 rot="17715431">
            <a:off x="2216096" y="4713723"/>
            <a:ext cx="9235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Stole Roosters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2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2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3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4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4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4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5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5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5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5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5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7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7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7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8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9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9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9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9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9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0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0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0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10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7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9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4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1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3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0" grpId="0"/>
      <p:bldP spid="30" grpId="1"/>
      <p:bldP spid="30" grpId="2"/>
      <p:bldP spid="31" grpId="0" animBg="1"/>
      <p:bldP spid="31" grpId="1" animBg="1"/>
      <p:bldP spid="31" grpId="2" animBg="1"/>
      <p:bldP spid="32" grpId="0"/>
      <p:bldP spid="32" grpId="1"/>
      <p:bldP spid="32" grpId="2"/>
      <p:bldP spid="33" grpId="0" animBg="1"/>
      <p:bldP spid="33" grpId="1" animBg="1"/>
      <p:bldP spid="33" grpId="2" animBg="1"/>
      <p:bldP spid="34" grpId="0"/>
      <p:bldP spid="34" grpId="1"/>
      <p:bldP spid="34" grpId="2"/>
      <p:bldP spid="35" grpId="0"/>
      <p:bldP spid="35" grpId="1"/>
      <p:bldP spid="35" grpId="2"/>
      <p:bldP spid="36" grpId="0" animBg="1"/>
      <p:bldP spid="36" grpId="1" animBg="1"/>
      <p:bldP spid="36" grpId="2" animBg="1"/>
      <p:bldP spid="37" grpId="0"/>
      <p:bldP spid="37" grpId="1"/>
      <p:bldP spid="37" grpId="2"/>
      <p:bldP spid="38" grpId="0" animBg="1"/>
      <p:bldP spid="38" grpId="1" animBg="1"/>
      <p:bldP spid="38" grpId="2" animBg="1"/>
      <p:bldP spid="39" grpId="0"/>
      <p:bldP spid="39" grpId="1"/>
      <p:bldP spid="39" grpId="2"/>
      <p:bldP spid="40" grpId="0"/>
      <p:bldP spid="40" grpId="1"/>
      <p:bldP spid="40" grpId="2"/>
      <p:bldP spid="42" grpId="0"/>
      <p:bldP spid="42" grpId="1"/>
      <p:bldP spid="42" grpId="2"/>
      <p:bldP spid="43" grpId="0"/>
      <p:bldP spid="43" grpId="1"/>
      <p:bldP spid="43" grpId="2"/>
      <p:bldP spid="44" grpId="0"/>
      <p:bldP spid="44" grpId="1"/>
      <p:bldP spid="44" grpId="2"/>
      <p:bldP spid="46" grpId="0"/>
      <p:bldP spid="46" grpId="1"/>
      <p:bldP spid="46" grpId="2"/>
      <p:bldP spid="47" grpId="0"/>
      <p:bldP spid="47" grpId="1"/>
      <p:bldP spid="47" grpId="2"/>
      <p:bldP spid="48" grpId="0"/>
      <p:bldP spid="48" grpId="1"/>
      <p:bldP spid="48" grpId="2"/>
      <p:bldP spid="54" grpId="0" animBg="1"/>
      <p:bldP spid="54" grpId="1" animBg="1"/>
      <p:bldP spid="54" grpId="2" animBg="1"/>
      <p:bldP spid="55" grpId="0"/>
      <p:bldP spid="55" grpId="1"/>
      <p:bldP spid="55" grpId="2"/>
      <p:bldP spid="51" grpId="0" animBg="1"/>
      <p:bldP spid="51" grpId="1" animBg="1"/>
      <p:bldP spid="51" grpId="2" animBg="1"/>
      <p:bldP spid="53" grpId="0"/>
      <p:bldP spid="53" grpId="1"/>
      <p:bldP spid="53" grpId="2"/>
      <p:bldP spid="57" grpId="0" animBg="1"/>
      <p:bldP spid="57" grpId="1" animBg="1"/>
      <p:bldP spid="57" grpId="2" animBg="1"/>
      <p:bldP spid="58" grpId="0"/>
      <p:bldP spid="58" grpId="1"/>
      <p:bldP spid="58" grpId="2"/>
      <p:bldP spid="59" grpId="0" animBg="1"/>
      <p:bldP spid="59" grpId="1" animBg="1"/>
      <p:bldP spid="59" grpId="2" animBg="1"/>
      <p:bldP spid="60" grpId="0"/>
      <p:bldP spid="60" grpId="1"/>
      <p:bldP spid="60" grpId="2"/>
      <p:bldP spid="61" grpId="0" animBg="1"/>
      <p:bldP spid="61" grpId="1" animBg="1"/>
      <p:bldP spid="61" grpId="2" animBg="1"/>
      <p:bldP spid="62" grpId="0"/>
      <p:bldP spid="62" grpId="1"/>
      <p:bldP spid="62" grpId="2"/>
      <p:bldP spid="63" grpId="0" animBg="1"/>
      <p:bldP spid="63" grpId="1" animBg="1"/>
      <p:bldP spid="63" grpId="2" animBg="1"/>
      <p:bldP spid="64" grpId="0"/>
      <p:bldP spid="64" grpId="1"/>
      <p:bldP spid="64" grpId="2"/>
      <p:bldP spid="66" grpId="0" animBg="1"/>
      <p:bldP spid="66" grpId="1" animBg="1"/>
      <p:bldP spid="66" grpId="2" animBg="1"/>
      <p:bldP spid="67" grpId="0"/>
      <p:bldP spid="67" grpId="1"/>
      <p:bldP spid="67" grpId="2"/>
      <p:bldP spid="68" grpId="0"/>
      <p:bldP spid="68" grpId="1"/>
      <p:bldP spid="68" grpId="2"/>
      <p:bldP spid="72" grpId="0" animBg="1"/>
      <p:bldP spid="72" grpId="1" animBg="1"/>
      <p:bldP spid="72" grpId="2" animBg="1"/>
      <p:bldP spid="73" grpId="0" animBg="1"/>
      <p:bldP spid="73" grpId="1" animBg="1"/>
      <p:bldP spid="73" grpId="2" animBg="1"/>
      <p:bldP spid="74" grpId="0"/>
      <p:bldP spid="74" grpId="1"/>
      <p:bldP spid="7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92D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505200" y="2362200"/>
            <a:ext cx="2819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38200" y="19050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10000" y="1981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323318" y="19812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47800" y="3962400"/>
            <a:ext cx="5203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510872" y="1196672"/>
            <a:ext cx="2213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Sports  he played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1748566" y="994634"/>
            <a:ext cx="3180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Brothers Interest in Baseball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5472501" y="1080699"/>
            <a:ext cx="2133600" cy="277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Love interest in Michele</a:t>
            </a:r>
            <a:endParaRPr lang="en-US" sz="1200" dirty="0"/>
          </a:p>
        </p:txBody>
      </p:sp>
      <p:sp>
        <p:nvSpPr>
          <p:cNvPr id="39" name="Freeform 38"/>
          <p:cNvSpPr/>
          <p:nvPr/>
        </p:nvSpPr>
        <p:spPr>
          <a:xfrm>
            <a:off x="743712" y="1473200"/>
            <a:ext cx="2414016" cy="87376"/>
          </a:xfrm>
          <a:custGeom>
            <a:avLst/>
            <a:gdLst>
              <a:gd name="connsiteX0" fmla="*/ 0 w 2414016"/>
              <a:gd name="connsiteY0" fmla="*/ 87376 h 87376"/>
              <a:gd name="connsiteX1" fmla="*/ 1828800 w 2414016"/>
              <a:gd name="connsiteY1" fmla="*/ 14224 h 87376"/>
              <a:gd name="connsiteX2" fmla="*/ 2414016 w 2414016"/>
              <a:gd name="connsiteY2" fmla="*/ 2032 h 87376"/>
              <a:gd name="connsiteX3" fmla="*/ 2414016 w 2414016"/>
              <a:gd name="connsiteY3" fmla="*/ 2032 h 8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4016" h="87376">
                <a:moveTo>
                  <a:pt x="0" y="87376"/>
                </a:moveTo>
                <a:lnTo>
                  <a:pt x="1828800" y="14224"/>
                </a:lnTo>
                <a:cubicBezTo>
                  <a:pt x="2231136" y="0"/>
                  <a:pt x="2414016" y="2032"/>
                  <a:pt x="2414016" y="2032"/>
                </a:cubicBezTo>
                <a:lnTo>
                  <a:pt x="2414016" y="2032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41" name="Straight Connector 40"/>
          <p:cNvCxnSpPr/>
          <p:nvPr/>
        </p:nvCxnSpPr>
        <p:spPr>
          <a:xfrm>
            <a:off x="3505200" y="762000"/>
            <a:ext cx="1447800" cy="762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Freeform 41"/>
          <p:cNvSpPr/>
          <p:nvPr/>
        </p:nvSpPr>
        <p:spPr>
          <a:xfrm>
            <a:off x="6693408" y="329184"/>
            <a:ext cx="2072640" cy="1426464"/>
          </a:xfrm>
          <a:custGeom>
            <a:avLst/>
            <a:gdLst>
              <a:gd name="connsiteX0" fmla="*/ 0 w 2072640"/>
              <a:gd name="connsiteY0" fmla="*/ 1426464 h 1426464"/>
              <a:gd name="connsiteX1" fmla="*/ 414528 w 2072640"/>
              <a:gd name="connsiteY1" fmla="*/ 1146048 h 1426464"/>
              <a:gd name="connsiteX2" fmla="*/ 792480 w 2072640"/>
              <a:gd name="connsiteY2" fmla="*/ 560832 h 1426464"/>
              <a:gd name="connsiteX3" fmla="*/ 1499616 w 2072640"/>
              <a:gd name="connsiteY3" fmla="*/ 536448 h 1426464"/>
              <a:gd name="connsiteX4" fmla="*/ 2072640 w 2072640"/>
              <a:gd name="connsiteY4" fmla="*/ 0 h 142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2640" h="1426464">
                <a:moveTo>
                  <a:pt x="0" y="1426464"/>
                </a:moveTo>
                <a:cubicBezTo>
                  <a:pt x="141224" y="1358392"/>
                  <a:pt x="282448" y="1290320"/>
                  <a:pt x="414528" y="1146048"/>
                </a:cubicBezTo>
                <a:cubicBezTo>
                  <a:pt x="546608" y="1001776"/>
                  <a:pt x="611632" y="662432"/>
                  <a:pt x="792480" y="560832"/>
                </a:cubicBezTo>
                <a:cubicBezTo>
                  <a:pt x="973328" y="459232"/>
                  <a:pt x="1286256" y="629920"/>
                  <a:pt x="1499616" y="536448"/>
                </a:cubicBezTo>
                <a:cubicBezTo>
                  <a:pt x="1712976" y="442976"/>
                  <a:pt x="2072640" y="0"/>
                  <a:pt x="2072640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-356798" y="2833301"/>
            <a:ext cx="1828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Brothers Jealousy</a:t>
            </a:r>
            <a:endParaRPr lang="en-US" sz="1200" dirty="0"/>
          </a:p>
        </p:txBody>
      </p:sp>
      <p:sp>
        <p:nvSpPr>
          <p:cNvPr id="44" name="Freeform 43"/>
          <p:cNvSpPr/>
          <p:nvPr/>
        </p:nvSpPr>
        <p:spPr>
          <a:xfrm>
            <a:off x="768096" y="3466592"/>
            <a:ext cx="1658112" cy="249936"/>
          </a:xfrm>
          <a:custGeom>
            <a:avLst/>
            <a:gdLst>
              <a:gd name="connsiteX0" fmla="*/ 0 w 1658112"/>
              <a:gd name="connsiteY0" fmla="*/ 215392 h 249936"/>
              <a:gd name="connsiteX1" fmla="*/ 658368 w 1658112"/>
              <a:gd name="connsiteY1" fmla="*/ 215392 h 249936"/>
              <a:gd name="connsiteX2" fmla="*/ 853440 w 1658112"/>
              <a:gd name="connsiteY2" fmla="*/ 8128 h 249936"/>
              <a:gd name="connsiteX3" fmla="*/ 1060704 w 1658112"/>
              <a:gd name="connsiteY3" fmla="*/ 166624 h 249936"/>
              <a:gd name="connsiteX4" fmla="*/ 1658112 w 1658112"/>
              <a:gd name="connsiteY4" fmla="*/ 142240 h 249936"/>
              <a:gd name="connsiteX5" fmla="*/ 1658112 w 1658112"/>
              <a:gd name="connsiteY5" fmla="*/ 142240 h 24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8112" h="249936">
                <a:moveTo>
                  <a:pt x="0" y="215392"/>
                </a:moveTo>
                <a:cubicBezTo>
                  <a:pt x="258064" y="232664"/>
                  <a:pt x="516128" y="249936"/>
                  <a:pt x="658368" y="215392"/>
                </a:cubicBezTo>
                <a:cubicBezTo>
                  <a:pt x="800608" y="180848"/>
                  <a:pt x="786384" y="16256"/>
                  <a:pt x="853440" y="8128"/>
                </a:cubicBezTo>
                <a:cubicBezTo>
                  <a:pt x="920496" y="0"/>
                  <a:pt x="926592" y="144272"/>
                  <a:pt x="1060704" y="166624"/>
                </a:cubicBezTo>
                <a:cubicBezTo>
                  <a:pt x="1194816" y="188976"/>
                  <a:pt x="1658112" y="142240"/>
                  <a:pt x="1658112" y="142240"/>
                </a:cubicBezTo>
                <a:lnTo>
                  <a:pt x="1658112" y="14224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5" name="Oval 44"/>
          <p:cNvSpPr/>
          <p:nvPr/>
        </p:nvSpPr>
        <p:spPr>
          <a:xfrm>
            <a:off x="1524000" y="3429000"/>
            <a:ext cx="228600" cy="152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6" name="TextBox 45"/>
          <p:cNvSpPr txBox="1"/>
          <p:nvPr/>
        </p:nvSpPr>
        <p:spPr>
          <a:xfrm rot="18904235">
            <a:off x="1450558" y="2691606"/>
            <a:ext cx="1694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Ralph went to school</a:t>
            </a:r>
            <a:endParaRPr lang="en-US" sz="1200" dirty="0"/>
          </a:p>
        </p:txBody>
      </p:sp>
      <p:sp>
        <p:nvSpPr>
          <p:cNvPr id="47" name="Freeform 46"/>
          <p:cNvSpPr/>
          <p:nvPr/>
        </p:nvSpPr>
        <p:spPr>
          <a:xfrm>
            <a:off x="3505200" y="3200400"/>
            <a:ext cx="1524000" cy="690880"/>
          </a:xfrm>
          <a:custGeom>
            <a:avLst/>
            <a:gdLst>
              <a:gd name="connsiteX0" fmla="*/ 0 w 2157984"/>
              <a:gd name="connsiteY0" fmla="*/ 999744 h 1148080"/>
              <a:gd name="connsiteX1" fmla="*/ 231648 w 2157984"/>
              <a:gd name="connsiteY1" fmla="*/ 1011936 h 1148080"/>
              <a:gd name="connsiteX2" fmla="*/ 1060704 w 2157984"/>
              <a:gd name="connsiteY2" fmla="*/ 182880 h 1148080"/>
              <a:gd name="connsiteX3" fmla="*/ 1292352 w 2157984"/>
              <a:gd name="connsiteY3" fmla="*/ 231648 h 1148080"/>
              <a:gd name="connsiteX4" fmla="*/ 1475232 w 2157984"/>
              <a:gd name="connsiteY4" fmla="*/ 85344 h 1148080"/>
              <a:gd name="connsiteX5" fmla="*/ 2133600 w 2157984"/>
              <a:gd name="connsiteY5" fmla="*/ 24384 h 1148080"/>
              <a:gd name="connsiteX6" fmla="*/ 2133600 w 2157984"/>
              <a:gd name="connsiteY6" fmla="*/ 24384 h 1148080"/>
              <a:gd name="connsiteX7" fmla="*/ 2157984 w 2157984"/>
              <a:gd name="connsiteY7" fmla="*/ 0 h 114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7984" h="1148080">
                <a:moveTo>
                  <a:pt x="0" y="999744"/>
                </a:moveTo>
                <a:cubicBezTo>
                  <a:pt x="27432" y="1073912"/>
                  <a:pt x="54864" y="1148080"/>
                  <a:pt x="231648" y="1011936"/>
                </a:cubicBezTo>
                <a:cubicBezTo>
                  <a:pt x="408432" y="875792"/>
                  <a:pt x="883920" y="312928"/>
                  <a:pt x="1060704" y="182880"/>
                </a:cubicBezTo>
                <a:cubicBezTo>
                  <a:pt x="1237488" y="52832"/>
                  <a:pt x="1223264" y="247904"/>
                  <a:pt x="1292352" y="231648"/>
                </a:cubicBezTo>
                <a:cubicBezTo>
                  <a:pt x="1361440" y="215392"/>
                  <a:pt x="1335024" y="119888"/>
                  <a:pt x="1475232" y="85344"/>
                </a:cubicBezTo>
                <a:cubicBezTo>
                  <a:pt x="1615440" y="50800"/>
                  <a:pt x="2133600" y="24384"/>
                  <a:pt x="2133600" y="24384"/>
                </a:cubicBezTo>
                <a:lnTo>
                  <a:pt x="2133600" y="24384"/>
                </a:lnTo>
                <a:lnTo>
                  <a:pt x="2157984" y="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Arc 47"/>
          <p:cNvSpPr/>
          <p:nvPr/>
        </p:nvSpPr>
        <p:spPr>
          <a:xfrm>
            <a:off x="5638800" y="2743200"/>
            <a:ext cx="76200" cy="76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5638800" y="2743200"/>
            <a:ext cx="45719" cy="76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2767400" y="29476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 of Pets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3733800" y="40386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</a:t>
            </a:r>
            <a:endParaRPr lang="en-US" sz="1200" dirty="0"/>
          </a:p>
        </p:txBody>
      </p:sp>
      <p:cxnSp>
        <p:nvCxnSpPr>
          <p:cNvPr id="51" name="Straight Connector 50"/>
          <p:cNvCxnSpPr/>
          <p:nvPr/>
        </p:nvCxnSpPr>
        <p:spPr>
          <a:xfrm rot="5400000" flipH="1" flipV="1">
            <a:off x="5029200" y="32004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54"/>
          <p:cNvSpPr/>
          <p:nvPr/>
        </p:nvSpPr>
        <p:spPr>
          <a:xfrm>
            <a:off x="5638800" y="3657600"/>
            <a:ext cx="609600" cy="228600"/>
          </a:xfrm>
          <a:custGeom>
            <a:avLst/>
            <a:gdLst>
              <a:gd name="connsiteX0" fmla="*/ 0 w 1365504"/>
              <a:gd name="connsiteY0" fmla="*/ 0 h 902208"/>
              <a:gd name="connsiteX1" fmla="*/ 1024128 w 1365504"/>
              <a:gd name="connsiteY1" fmla="*/ 731520 h 902208"/>
              <a:gd name="connsiteX2" fmla="*/ 1365504 w 1365504"/>
              <a:gd name="connsiteY2" fmla="*/ 902208 h 90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65504" h="902208">
                <a:moveTo>
                  <a:pt x="0" y="0"/>
                </a:moveTo>
                <a:cubicBezTo>
                  <a:pt x="398272" y="290576"/>
                  <a:pt x="796544" y="581152"/>
                  <a:pt x="1024128" y="731520"/>
                </a:cubicBezTo>
                <a:cubicBezTo>
                  <a:pt x="1251712" y="881888"/>
                  <a:pt x="1308608" y="892048"/>
                  <a:pt x="1365504" y="902208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>
            <a:stCxn id="47" idx="5"/>
          </p:cNvCxnSpPr>
          <p:nvPr/>
        </p:nvCxnSpPr>
        <p:spPr>
          <a:xfrm>
            <a:off x="5011980" y="3215074"/>
            <a:ext cx="17220" cy="3663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029200" y="3581400"/>
            <a:ext cx="685800" cy="76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5634767" y="2975833"/>
            <a:ext cx="1961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Ralph breaking the law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7162800" y="39624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9" name="Oval 68"/>
          <p:cNvSpPr/>
          <p:nvPr/>
        </p:nvSpPr>
        <p:spPr>
          <a:xfrm>
            <a:off x="7543800" y="3429000"/>
            <a:ext cx="2286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 rot="21111858">
            <a:off x="6811915" y="30306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 smtClean="0"/>
              <a:t>They stole the Roosters</a:t>
            </a:r>
            <a:endParaRPr lang="en-US" sz="120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6781800" y="3581400"/>
            <a:ext cx="17526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 rot="16200000">
            <a:off x="-303310" y="5103912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Mothers Frustration</a:t>
            </a:r>
            <a:endParaRPr lang="en-US" sz="1400" dirty="0"/>
          </a:p>
        </p:txBody>
      </p:sp>
      <p:sp>
        <p:nvSpPr>
          <p:cNvPr id="78" name="Freeform 77"/>
          <p:cNvSpPr/>
          <p:nvPr/>
        </p:nvSpPr>
        <p:spPr>
          <a:xfrm>
            <a:off x="762000" y="4724400"/>
            <a:ext cx="1600200" cy="1118906"/>
          </a:xfrm>
          <a:custGeom>
            <a:avLst/>
            <a:gdLst>
              <a:gd name="connsiteX0" fmla="*/ 0 w 1734238"/>
              <a:gd name="connsiteY0" fmla="*/ 1219200 h 1271306"/>
              <a:gd name="connsiteX1" fmla="*/ 134112 w 1734238"/>
              <a:gd name="connsiteY1" fmla="*/ 1267968 h 1271306"/>
              <a:gd name="connsiteX2" fmla="*/ 512064 w 1734238"/>
              <a:gd name="connsiteY2" fmla="*/ 1243584 h 1271306"/>
              <a:gd name="connsiteX3" fmla="*/ 621792 w 1734238"/>
              <a:gd name="connsiteY3" fmla="*/ 1207008 h 1271306"/>
              <a:gd name="connsiteX4" fmla="*/ 719328 w 1734238"/>
              <a:gd name="connsiteY4" fmla="*/ 1170432 h 1271306"/>
              <a:gd name="connsiteX5" fmla="*/ 755904 w 1734238"/>
              <a:gd name="connsiteY5" fmla="*/ 1146048 h 1271306"/>
              <a:gd name="connsiteX6" fmla="*/ 792480 w 1734238"/>
              <a:gd name="connsiteY6" fmla="*/ 1133856 h 1271306"/>
              <a:gd name="connsiteX7" fmla="*/ 950976 w 1734238"/>
              <a:gd name="connsiteY7" fmla="*/ 1048512 h 1271306"/>
              <a:gd name="connsiteX8" fmla="*/ 975360 w 1734238"/>
              <a:gd name="connsiteY8" fmla="*/ 1011936 h 1271306"/>
              <a:gd name="connsiteX9" fmla="*/ 987552 w 1734238"/>
              <a:gd name="connsiteY9" fmla="*/ 975360 h 1271306"/>
              <a:gd name="connsiteX10" fmla="*/ 1024128 w 1734238"/>
              <a:gd name="connsiteY10" fmla="*/ 926592 h 1271306"/>
              <a:gd name="connsiteX11" fmla="*/ 1036320 w 1734238"/>
              <a:gd name="connsiteY11" fmla="*/ 890016 h 1271306"/>
              <a:gd name="connsiteX12" fmla="*/ 1158240 w 1734238"/>
              <a:gd name="connsiteY12" fmla="*/ 804672 h 1271306"/>
              <a:gd name="connsiteX13" fmla="*/ 1194816 w 1734238"/>
              <a:gd name="connsiteY13" fmla="*/ 780288 h 1271306"/>
              <a:gd name="connsiteX14" fmla="*/ 1267968 w 1734238"/>
              <a:gd name="connsiteY14" fmla="*/ 682752 h 1271306"/>
              <a:gd name="connsiteX15" fmla="*/ 1280160 w 1734238"/>
              <a:gd name="connsiteY15" fmla="*/ 633984 h 1271306"/>
              <a:gd name="connsiteX16" fmla="*/ 1402080 w 1734238"/>
              <a:gd name="connsiteY16" fmla="*/ 536448 h 1271306"/>
              <a:gd name="connsiteX17" fmla="*/ 1536192 w 1734238"/>
              <a:gd name="connsiteY17" fmla="*/ 438912 h 1271306"/>
              <a:gd name="connsiteX18" fmla="*/ 1572768 w 1734238"/>
              <a:gd name="connsiteY18" fmla="*/ 402336 h 1271306"/>
              <a:gd name="connsiteX19" fmla="*/ 1609344 w 1734238"/>
              <a:gd name="connsiteY19" fmla="*/ 353568 h 1271306"/>
              <a:gd name="connsiteX20" fmla="*/ 1658112 w 1734238"/>
              <a:gd name="connsiteY20" fmla="*/ 316992 h 1271306"/>
              <a:gd name="connsiteX21" fmla="*/ 1706880 w 1734238"/>
              <a:gd name="connsiteY21" fmla="*/ 243840 h 1271306"/>
              <a:gd name="connsiteX22" fmla="*/ 1719072 w 1734238"/>
              <a:gd name="connsiteY22" fmla="*/ 182880 h 1271306"/>
              <a:gd name="connsiteX23" fmla="*/ 1731264 w 1734238"/>
              <a:gd name="connsiteY23" fmla="*/ 134112 h 1271306"/>
              <a:gd name="connsiteX24" fmla="*/ 1731264 w 1734238"/>
              <a:gd name="connsiteY24" fmla="*/ 0 h 127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734238" h="1271306">
                <a:moveTo>
                  <a:pt x="0" y="1219200"/>
                </a:moveTo>
                <a:cubicBezTo>
                  <a:pt x="44704" y="1235456"/>
                  <a:pt x="86797" y="1263073"/>
                  <a:pt x="134112" y="1267968"/>
                </a:cubicBezTo>
                <a:cubicBezTo>
                  <a:pt x="166377" y="1271306"/>
                  <a:pt x="454167" y="1248038"/>
                  <a:pt x="512064" y="1243584"/>
                </a:cubicBezTo>
                <a:lnTo>
                  <a:pt x="621792" y="1207008"/>
                </a:lnTo>
                <a:cubicBezTo>
                  <a:pt x="653448" y="1196456"/>
                  <a:pt x="690171" y="1185010"/>
                  <a:pt x="719328" y="1170432"/>
                </a:cubicBezTo>
                <a:cubicBezTo>
                  <a:pt x="732434" y="1163879"/>
                  <a:pt x="742798" y="1152601"/>
                  <a:pt x="755904" y="1146048"/>
                </a:cubicBezTo>
                <a:cubicBezTo>
                  <a:pt x="767399" y="1140301"/>
                  <a:pt x="781165" y="1139949"/>
                  <a:pt x="792480" y="1133856"/>
                </a:cubicBezTo>
                <a:cubicBezTo>
                  <a:pt x="965302" y="1040798"/>
                  <a:pt x="858624" y="1079296"/>
                  <a:pt x="950976" y="1048512"/>
                </a:cubicBezTo>
                <a:cubicBezTo>
                  <a:pt x="959104" y="1036320"/>
                  <a:pt x="968807" y="1025042"/>
                  <a:pt x="975360" y="1011936"/>
                </a:cubicBezTo>
                <a:cubicBezTo>
                  <a:pt x="981107" y="1000441"/>
                  <a:pt x="981176" y="986518"/>
                  <a:pt x="987552" y="975360"/>
                </a:cubicBezTo>
                <a:cubicBezTo>
                  <a:pt x="997634" y="957717"/>
                  <a:pt x="1011936" y="942848"/>
                  <a:pt x="1024128" y="926592"/>
                </a:cubicBezTo>
                <a:cubicBezTo>
                  <a:pt x="1028192" y="914400"/>
                  <a:pt x="1029191" y="900709"/>
                  <a:pt x="1036320" y="890016"/>
                </a:cubicBezTo>
                <a:cubicBezTo>
                  <a:pt x="1064549" y="847673"/>
                  <a:pt x="1117814" y="828927"/>
                  <a:pt x="1158240" y="804672"/>
                </a:cubicBezTo>
                <a:cubicBezTo>
                  <a:pt x="1170805" y="797133"/>
                  <a:pt x="1182624" y="788416"/>
                  <a:pt x="1194816" y="780288"/>
                </a:cubicBezTo>
                <a:cubicBezTo>
                  <a:pt x="1268927" y="595011"/>
                  <a:pt x="1162529" y="830367"/>
                  <a:pt x="1267968" y="682752"/>
                </a:cubicBezTo>
                <a:cubicBezTo>
                  <a:pt x="1277707" y="669117"/>
                  <a:pt x="1268837" y="646336"/>
                  <a:pt x="1280160" y="633984"/>
                </a:cubicBezTo>
                <a:cubicBezTo>
                  <a:pt x="1315328" y="595619"/>
                  <a:pt x="1365279" y="573249"/>
                  <a:pt x="1402080" y="536448"/>
                </a:cubicBezTo>
                <a:cubicBezTo>
                  <a:pt x="1499272" y="439256"/>
                  <a:pt x="1448394" y="460862"/>
                  <a:pt x="1536192" y="438912"/>
                </a:cubicBezTo>
                <a:cubicBezTo>
                  <a:pt x="1548384" y="426720"/>
                  <a:pt x="1561547" y="415427"/>
                  <a:pt x="1572768" y="402336"/>
                </a:cubicBezTo>
                <a:cubicBezTo>
                  <a:pt x="1585992" y="386908"/>
                  <a:pt x="1594976" y="367936"/>
                  <a:pt x="1609344" y="353568"/>
                </a:cubicBezTo>
                <a:cubicBezTo>
                  <a:pt x="1623712" y="339200"/>
                  <a:pt x="1644612" y="332179"/>
                  <a:pt x="1658112" y="316992"/>
                </a:cubicBezTo>
                <a:cubicBezTo>
                  <a:pt x="1677582" y="295088"/>
                  <a:pt x="1706880" y="243840"/>
                  <a:pt x="1706880" y="243840"/>
                </a:cubicBezTo>
                <a:cubicBezTo>
                  <a:pt x="1710944" y="223520"/>
                  <a:pt x="1714577" y="203109"/>
                  <a:pt x="1719072" y="182880"/>
                </a:cubicBezTo>
                <a:cubicBezTo>
                  <a:pt x="1722707" y="166523"/>
                  <a:pt x="1730149" y="150831"/>
                  <a:pt x="1731264" y="134112"/>
                </a:cubicBezTo>
                <a:cubicBezTo>
                  <a:pt x="1734238" y="89507"/>
                  <a:pt x="1731264" y="44704"/>
                  <a:pt x="1731264" y="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1406</TotalTime>
  <Words>78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 User</dc:creator>
  <cp:lastModifiedBy>ITSUser</cp:lastModifiedBy>
  <cp:revision>25</cp:revision>
  <dcterms:created xsi:type="dcterms:W3CDTF">2007-09-06T14:28:54Z</dcterms:created>
  <dcterms:modified xsi:type="dcterms:W3CDTF">2009-11-05T18:36:09Z</dcterms:modified>
</cp:coreProperties>
</file>