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7019925" cy="93059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09" autoAdjust="0"/>
  </p:normalViewPr>
  <p:slideViewPr>
    <p:cSldViewPr>
      <p:cViewPr>
        <p:scale>
          <a:sx n="70" d="100"/>
          <a:sy n="70" d="100"/>
        </p:scale>
        <p:origin x="-51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165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6688" y="0"/>
            <a:ext cx="304165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8A4B6C-2425-476D-B6BE-9E462EC3E9D6}" type="datetimeFigureOut">
              <a:rPr lang="en-US" smtClean="0"/>
              <a:pPr/>
              <a:t>11/24/2009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1375" cy="3489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9600"/>
            <a:ext cx="5616575" cy="41878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39200"/>
            <a:ext cx="304165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6688" y="8839200"/>
            <a:ext cx="304165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E6508A-5B14-4351-A3E1-6686727C17E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E6508A-5B14-4351-A3E1-6686727C17EB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59EF4E-E527-4569-9F67-ECBCB45A1E8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BF7C5A-B456-4C3E-BA28-B557E99AF87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8CFA2E-707D-4C60-B7FF-4D2DA2BA04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DD7ED-FE17-41B8-B94C-5FA17DA2F86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0CCDDA-FAA8-480F-9C05-B1D2E6FD642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AFBD98-E70E-4B68-87C6-EF201159DA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7889DE-1806-4BBE-B4D2-EA76A33536C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DE5179-FFD3-4BCA-A7BA-216631F19F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7B0744-DD3F-48BC-9E80-51A8199055E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0306B0-E339-40BE-80D4-048D68C6EC2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195F19-EDE9-48F8-9151-AAF09D78872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9957E751-0A28-47AA-A81D-134D549021A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12"/>
          <p:cNvGrpSpPr>
            <a:grpSpLocks/>
          </p:cNvGrpSpPr>
          <p:nvPr/>
        </p:nvGrpSpPr>
        <p:grpSpPr bwMode="auto">
          <a:xfrm>
            <a:off x="762000" y="381000"/>
            <a:ext cx="1676400" cy="1524000"/>
            <a:chOff x="480" y="240"/>
            <a:chExt cx="1056" cy="960"/>
          </a:xfrm>
        </p:grpSpPr>
        <p:sp>
          <p:nvSpPr>
            <p:cNvPr id="2075" name="Line 10"/>
            <p:cNvSpPr>
              <a:spLocks noChangeShapeType="1"/>
            </p:cNvSpPr>
            <p:nvPr/>
          </p:nvSpPr>
          <p:spPr bwMode="auto">
            <a:xfrm>
              <a:off x="480" y="240"/>
              <a:ext cx="0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076" name="Line 11"/>
            <p:cNvSpPr>
              <a:spLocks noChangeShapeType="1"/>
            </p:cNvSpPr>
            <p:nvPr/>
          </p:nvSpPr>
          <p:spPr bwMode="auto">
            <a:xfrm>
              <a:off x="480" y="1200"/>
              <a:ext cx="10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2051" name="Group 13"/>
          <p:cNvGrpSpPr>
            <a:grpSpLocks/>
          </p:cNvGrpSpPr>
          <p:nvPr/>
        </p:nvGrpSpPr>
        <p:grpSpPr bwMode="auto">
          <a:xfrm>
            <a:off x="3505200" y="381000"/>
            <a:ext cx="1676400" cy="1524000"/>
            <a:chOff x="480" y="240"/>
            <a:chExt cx="1056" cy="960"/>
          </a:xfrm>
        </p:grpSpPr>
        <p:sp>
          <p:nvSpPr>
            <p:cNvPr id="2073" name="Line 14"/>
            <p:cNvSpPr>
              <a:spLocks noChangeShapeType="1"/>
            </p:cNvSpPr>
            <p:nvPr/>
          </p:nvSpPr>
          <p:spPr bwMode="auto">
            <a:xfrm>
              <a:off x="480" y="240"/>
              <a:ext cx="0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074" name="Line 15"/>
            <p:cNvSpPr>
              <a:spLocks noChangeShapeType="1"/>
            </p:cNvSpPr>
            <p:nvPr/>
          </p:nvSpPr>
          <p:spPr bwMode="auto">
            <a:xfrm>
              <a:off x="480" y="1200"/>
              <a:ext cx="10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2052" name="Group 16"/>
          <p:cNvGrpSpPr>
            <a:grpSpLocks/>
          </p:cNvGrpSpPr>
          <p:nvPr/>
        </p:nvGrpSpPr>
        <p:grpSpPr bwMode="auto">
          <a:xfrm>
            <a:off x="762000" y="4572000"/>
            <a:ext cx="1676400" cy="1524000"/>
            <a:chOff x="480" y="240"/>
            <a:chExt cx="1056" cy="960"/>
          </a:xfrm>
        </p:grpSpPr>
        <p:sp>
          <p:nvSpPr>
            <p:cNvPr id="2071" name="Line 17"/>
            <p:cNvSpPr>
              <a:spLocks noChangeShapeType="1"/>
            </p:cNvSpPr>
            <p:nvPr/>
          </p:nvSpPr>
          <p:spPr bwMode="auto">
            <a:xfrm>
              <a:off x="480" y="240"/>
              <a:ext cx="0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072" name="Line 18"/>
            <p:cNvSpPr>
              <a:spLocks noChangeShapeType="1"/>
            </p:cNvSpPr>
            <p:nvPr/>
          </p:nvSpPr>
          <p:spPr bwMode="auto">
            <a:xfrm>
              <a:off x="480" y="1200"/>
              <a:ext cx="10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2053" name="Group 19"/>
          <p:cNvGrpSpPr>
            <a:grpSpLocks/>
          </p:cNvGrpSpPr>
          <p:nvPr/>
        </p:nvGrpSpPr>
        <p:grpSpPr bwMode="auto">
          <a:xfrm>
            <a:off x="762000" y="2362200"/>
            <a:ext cx="1676400" cy="1524000"/>
            <a:chOff x="480" y="240"/>
            <a:chExt cx="1056" cy="960"/>
          </a:xfrm>
        </p:grpSpPr>
        <p:sp>
          <p:nvSpPr>
            <p:cNvPr id="2069" name="Line 20"/>
            <p:cNvSpPr>
              <a:spLocks noChangeShapeType="1"/>
            </p:cNvSpPr>
            <p:nvPr/>
          </p:nvSpPr>
          <p:spPr bwMode="auto">
            <a:xfrm>
              <a:off x="480" y="240"/>
              <a:ext cx="0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070" name="Line 21"/>
            <p:cNvSpPr>
              <a:spLocks noChangeShapeType="1"/>
            </p:cNvSpPr>
            <p:nvPr/>
          </p:nvSpPr>
          <p:spPr bwMode="auto">
            <a:xfrm>
              <a:off x="480" y="1200"/>
              <a:ext cx="10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2054" name="Group 22"/>
          <p:cNvGrpSpPr>
            <a:grpSpLocks/>
          </p:cNvGrpSpPr>
          <p:nvPr/>
        </p:nvGrpSpPr>
        <p:grpSpPr bwMode="auto">
          <a:xfrm>
            <a:off x="3505200" y="4648200"/>
            <a:ext cx="1676400" cy="1524000"/>
            <a:chOff x="480" y="240"/>
            <a:chExt cx="1056" cy="960"/>
          </a:xfrm>
        </p:grpSpPr>
        <p:sp>
          <p:nvSpPr>
            <p:cNvPr id="2067" name="Line 23"/>
            <p:cNvSpPr>
              <a:spLocks noChangeShapeType="1"/>
            </p:cNvSpPr>
            <p:nvPr/>
          </p:nvSpPr>
          <p:spPr bwMode="auto">
            <a:xfrm>
              <a:off x="480" y="240"/>
              <a:ext cx="0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068" name="Line 24"/>
            <p:cNvSpPr>
              <a:spLocks noChangeShapeType="1"/>
            </p:cNvSpPr>
            <p:nvPr/>
          </p:nvSpPr>
          <p:spPr bwMode="auto">
            <a:xfrm>
              <a:off x="480" y="1200"/>
              <a:ext cx="10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2055" name="Group 25"/>
          <p:cNvGrpSpPr>
            <a:grpSpLocks/>
          </p:cNvGrpSpPr>
          <p:nvPr/>
        </p:nvGrpSpPr>
        <p:grpSpPr bwMode="auto">
          <a:xfrm>
            <a:off x="6781800" y="2362200"/>
            <a:ext cx="1676400" cy="1524000"/>
            <a:chOff x="480" y="240"/>
            <a:chExt cx="1056" cy="960"/>
          </a:xfrm>
        </p:grpSpPr>
        <p:sp>
          <p:nvSpPr>
            <p:cNvPr id="2065" name="Line 26"/>
            <p:cNvSpPr>
              <a:spLocks noChangeShapeType="1"/>
            </p:cNvSpPr>
            <p:nvPr/>
          </p:nvSpPr>
          <p:spPr bwMode="auto">
            <a:xfrm>
              <a:off x="480" y="240"/>
              <a:ext cx="0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066" name="Line 27"/>
            <p:cNvSpPr>
              <a:spLocks noChangeShapeType="1"/>
            </p:cNvSpPr>
            <p:nvPr/>
          </p:nvSpPr>
          <p:spPr bwMode="auto">
            <a:xfrm>
              <a:off x="480" y="1200"/>
              <a:ext cx="10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2056" name="Group 28"/>
          <p:cNvGrpSpPr>
            <a:grpSpLocks/>
          </p:cNvGrpSpPr>
          <p:nvPr/>
        </p:nvGrpSpPr>
        <p:grpSpPr bwMode="auto">
          <a:xfrm>
            <a:off x="3505200" y="2362200"/>
            <a:ext cx="1676400" cy="1524000"/>
            <a:chOff x="480" y="240"/>
            <a:chExt cx="1056" cy="960"/>
          </a:xfrm>
        </p:grpSpPr>
        <p:sp>
          <p:nvSpPr>
            <p:cNvPr id="2063" name="Line 29"/>
            <p:cNvSpPr>
              <a:spLocks noChangeShapeType="1"/>
            </p:cNvSpPr>
            <p:nvPr/>
          </p:nvSpPr>
          <p:spPr bwMode="auto">
            <a:xfrm>
              <a:off x="480" y="240"/>
              <a:ext cx="0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064" name="Line 30"/>
            <p:cNvSpPr>
              <a:spLocks noChangeShapeType="1"/>
            </p:cNvSpPr>
            <p:nvPr/>
          </p:nvSpPr>
          <p:spPr bwMode="auto">
            <a:xfrm>
              <a:off x="480" y="1200"/>
              <a:ext cx="10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2057" name="Group 31"/>
          <p:cNvGrpSpPr>
            <a:grpSpLocks/>
          </p:cNvGrpSpPr>
          <p:nvPr/>
        </p:nvGrpSpPr>
        <p:grpSpPr bwMode="auto">
          <a:xfrm>
            <a:off x="6705600" y="381000"/>
            <a:ext cx="1676400" cy="1524000"/>
            <a:chOff x="480" y="240"/>
            <a:chExt cx="1056" cy="960"/>
          </a:xfrm>
        </p:grpSpPr>
        <p:sp>
          <p:nvSpPr>
            <p:cNvPr id="2061" name="Line 32"/>
            <p:cNvSpPr>
              <a:spLocks noChangeShapeType="1"/>
            </p:cNvSpPr>
            <p:nvPr/>
          </p:nvSpPr>
          <p:spPr bwMode="auto">
            <a:xfrm>
              <a:off x="480" y="240"/>
              <a:ext cx="0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062" name="Line 33"/>
            <p:cNvSpPr>
              <a:spLocks noChangeShapeType="1"/>
            </p:cNvSpPr>
            <p:nvPr/>
          </p:nvSpPr>
          <p:spPr bwMode="auto">
            <a:xfrm>
              <a:off x="480" y="1200"/>
              <a:ext cx="10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2058" name="Group 34"/>
          <p:cNvGrpSpPr>
            <a:grpSpLocks/>
          </p:cNvGrpSpPr>
          <p:nvPr/>
        </p:nvGrpSpPr>
        <p:grpSpPr bwMode="auto">
          <a:xfrm>
            <a:off x="6781800" y="4572000"/>
            <a:ext cx="1676400" cy="1524000"/>
            <a:chOff x="480" y="240"/>
            <a:chExt cx="1056" cy="960"/>
          </a:xfrm>
        </p:grpSpPr>
        <p:sp>
          <p:nvSpPr>
            <p:cNvPr id="2059" name="Line 35"/>
            <p:cNvSpPr>
              <a:spLocks noChangeShapeType="1"/>
            </p:cNvSpPr>
            <p:nvPr/>
          </p:nvSpPr>
          <p:spPr bwMode="auto">
            <a:xfrm>
              <a:off x="480" y="240"/>
              <a:ext cx="0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060" name="Line 36"/>
            <p:cNvSpPr>
              <a:spLocks noChangeShapeType="1"/>
            </p:cNvSpPr>
            <p:nvPr/>
          </p:nvSpPr>
          <p:spPr bwMode="auto">
            <a:xfrm>
              <a:off x="480" y="1200"/>
              <a:ext cx="10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2667000" y="685800"/>
            <a:ext cx="838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# of strike team members</a:t>
            </a:r>
            <a:endParaRPr lang="en-US" sz="1200" dirty="0"/>
          </a:p>
        </p:txBody>
      </p:sp>
      <p:sp>
        <p:nvSpPr>
          <p:cNvPr id="34" name="TextBox 33"/>
          <p:cNvSpPr txBox="1"/>
          <p:nvPr/>
        </p:nvSpPr>
        <p:spPr>
          <a:xfrm>
            <a:off x="5715000" y="1066800"/>
            <a:ext cx="99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School’s discomfort</a:t>
            </a:r>
            <a:endParaRPr lang="en-US" sz="1200" dirty="0"/>
          </a:p>
        </p:txBody>
      </p:sp>
      <p:sp>
        <p:nvSpPr>
          <p:cNvPr id="35" name="Freeform 34"/>
          <p:cNvSpPr/>
          <p:nvPr/>
        </p:nvSpPr>
        <p:spPr>
          <a:xfrm>
            <a:off x="6691745" y="514928"/>
            <a:ext cx="1567873" cy="1147617"/>
          </a:xfrm>
          <a:custGeom>
            <a:avLst/>
            <a:gdLst>
              <a:gd name="connsiteX0" fmla="*/ 0 w 1567873"/>
              <a:gd name="connsiteY0" fmla="*/ 1147617 h 1147617"/>
              <a:gd name="connsiteX1" fmla="*/ 706582 w 1567873"/>
              <a:gd name="connsiteY1" fmla="*/ 925945 h 1147617"/>
              <a:gd name="connsiteX2" fmla="*/ 1108364 w 1567873"/>
              <a:gd name="connsiteY2" fmla="*/ 247072 h 1147617"/>
              <a:gd name="connsiteX3" fmla="*/ 1496291 w 1567873"/>
              <a:gd name="connsiteY3" fmla="*/ 39254 h 1147617"/>
              <a:gd name="connsiteX4" fmla="*/ 1537855 w 1567873"/>
              <a:gd name="connsiteY4" fmla="*/ 11545 h 11476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7873" h="1147617">
                <a:moveTo>
                  <a:pt x="0" y="1147617"/>
                </a:moveTo>
                <a:cubicBezTo>
                  <a:pt x="260927" y="1111826"/>
                  <a:pt x="521855" y="1076036"/>
                  <a:pt x="706582" y="925945"/>
                </a:cubicBezTo>
                <a:cubicBezTo>
                  <a:pt x="891309" y="775854"/>
                  <a:pt x="976746" y="394854"/>
                  <a:pt x="1108364" y="247072"/>
                </a:cubicBezTo>
                <a:cubicBezTo>
                  <a:pt x="1239982" y="99290"/>
                  <a:pt x="1424709" y="78509"/>
                  <a:pt x="1496291" y="39254"/>
                </a:cubicBezTo>
                <a:cubicBezTo>
                  <a:pt x="1567873" y="0"/>
                  <a:pt x="1552864" y="5772"/>
                  <a:pt x="1537855" y="11545"/>
                </a:cubicBez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Freeform 35"/>
          <p:cNvSpPr/>
          <p:nvPr/>
        </p:nvSpPr>
        <p:spPr>
          <a:xfrm>
            <a:off x="3505200" y="1246909"/>
            <a:ext cx="1734127" cy="602672"/>
          </a:xfrm>
          <a:custGeom>
            <a:avLst/>
            <a:gdLst>
              <a:gd name="connsiteX0" fmla="*/ 0 w 1734127"/>
              <a:gd name="connsiteY0" fmla="*/ 568036 h 602672"/>
              <a:gd name="connsiteX1" fmla="*/ 734291 w 1734127"/>
              <a:gd name="connsiteY1" fmla="*/ 568036 h 602672"/>
              <a:gd name="connsiteX2" fmla="*/ 1094509 w 1734127"/>
              <a:gd name="connsiteY2" fmla="*/ 360218 h 602672"/>
              <a:gd name="connsiteX3" fmla="*/ 1634836 w 1734127"/>
              <a:gd name="connsiteY3" fmla="*/ 55418 h 602672"/>
              <a:gd name="connsiteX4" fmla="*/ 1690255 w 1734127"/>
              <a:gd name="connsiteY4" fmla="*/ 27709 h 602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34127" h="602672">
                <a:moveTo>
                  <a:pt x="0" y="568036"/>
                </a:moveTo>
                <a:cubicBezTo>
                  <a:pt x="275936" y="585354"/>
                  <a:pt x="551873" y="602672"/>
                  <a:pt x="734291" y="568036"/>
                </a:cubicBezTo>
                <a:cubicBezTo>
                  <a:pt x="916709" y="533400"/>
                  <a:pt x="1094509" y="360218"/>
                  <a:pt x="1094509" y="360218"/>
                </a:cubicBezTo>
                <a:lnTo>
                  <a:pt x="1634836" y="55418"/>
                </a:lnTo>
                <a:cubicBezTo>
                  <a:pt x="1734127" y="0"/>
                  <a:pt x="1712191" y="13854"/>
                  <a:pt x="1690255" y="27709"/>
                </a:cubicBez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2362200" y="3048000"/>
            <a:ext cx="12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determination</a:t>
            </a:r>
            <a:endParaRPr lang="en-US" sz="1200" dirty="0"/>
          </a:p>
        </p:txBody>
      </p:sp>
      <p:sp>
        <p:nvSpPr>
          <p:cNvPr id="38" name="Freeform 37"/>
          <p:cNvSpPr/>
          <p:nvPr/>
        </p:nvSpPr>
        <p:spPr>
          <a:xfrm>
            <a:off x="3505200" y="2724727"/>
            <a:ext cx="1713345" cy="932873"/>
          </a:xfrm>
          <a:custGeom>
            <a:avLst/>
            <a:gdLst>
              <a:gd name="connsiteX0" fmla="*/ 0 w 1713345"/>
              <a:gd name="connsiteY0" fmla="*/ 932873 h 932873"/>
              <a:gd name="connsiteX1" fmla="*/ 651164 w 1713345"/>
              <a:gd name="connsiteY1" fmla="*/ 711200 h 932873"/>
              <a:gd name="connsiteX2" fmla="*/ 1025236 w 1713345"/>
              <a:gd name="connsiteY2" fmla="*/ 309418 h 932873"/>
              <a:gd name="connsiteX3" fmla="*/ 1191491 w 1713345"/>
              <a:gd name="connsiteY3" fmla="*/ 295564 h 932873"/>
              <a:gd name="connsiteX4" fmla="*/ 1634836 w 1713345"/>
              <a:gd name="connsiteY4" fmla="*/ 46182 h 932873"/>
              <a:gd name="connsiteX5" fmla="*/ 1662545 w 1713345"/>
              <a:gd name="connsiteY5" fmla="*/ 18473 h 932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13345" h="932873">
                <a:moveTo>
                  <a:pt x="0" y="932873"/>
                </a:moveTo>
                <a:cubicBezTo>
                  <a:pt x="240145" y="873991"/>
                  <a:pt x="480291" y="815109"/>
                  <a:pt x="651164" y="711200"/>
                </a:cubicBezTo>
                <a:cubicBezTo>
                  <a:pt x="822037" y="607291"/>
                  <a:pt x="935182" y="378691"/>
                  <a:pt x="1025236" y="309418"/>
                </a:cubicBezTo>
                <a:cubicBezTo>
                  <a:pt x="1115290" y="240145"/>
                  <a:pt x="1089891" y="339437"/>
                  <a:pt x="1191491" y="295564"/>
                </a:cubicBezTo>
                <a:cubicBezTo>
                  <a:pt x="1293091" y="251691"/>
                  <a:pt x="1556327" y="92364"/>
                  <a:pt x="1634836" y="46182"/>
                </a:cubicBezTo>
                <a:cubicBezTo>
                  <a:pt x="1713345" y="0"/>
                  <a:pt x="1687945" y="9236"/>
                  <a:pt x="1662545" y="18473"/>
                </a:cubicBez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3962400" y="1905000"/>
            <a:ext cx="68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Time</a:t>
            </a:r>
            <a:endParaRPr lang="en-US" sz="1200" dirty="0"/>
          </a:p>
        </p:txBody>
      </p:sp>
      <p:sp>
        <p:nvSpPr>
          <p:cNvPr id="40" name="TextBox 39"/>
          <p:cNvSpPr txBox="1"/>
          <p:nvPr/>
        </p:nvSpPr>
        <p:spPr>
          <a:xfrm>
            <a:off x="7315200" y="3886200"/>
            <a:ext cx="68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Time</a:t>
            </a:r>
            <a:endParaRPr lang="en-US" sz="1200" dirty="0"/>
          </a:p>
        </p:txBody>
      </p:sp>
      <p:sp>
        <p:nvSpPr>
          <p:cNvPr id="41" name="TextBox 40"/>
          <p:cNvSpPr txBox="1"/>
          <p:nvPr/>
        </p:nvSpPr>
        <p:spPr>
          <a:xfrm>
            <a:off x="7315200" y="1981200"/>
            <a:ext cx="68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Time</a:t>
            </a:r>
            <a:endParaRPr lang="en-US" sz="1200" dirty="0"/>
          </a:p>
        </p:txBody>
      </p:sp>
      <p:sp>
        <p:nvSpPr>
          <p:cNvPr id="42" name="TextBox 41"/>
          <p:cNvSpPr txBox="1"/>
          <p:nvPr/>
        </p:nvSpPr>
        <p:spPr>
          <a:xfrm>
            <a:off x="3962400" y="6172200"/>
            <a:ext cx="68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Time</a:t>
            </a:r>
            <a:endParaRPr lang="en-US" sz="1200" dirty="0"/>
          </a:p>
        </p:txBody>
      </p:sp>
      <p:sp>
        <p:nvSpPr>
          <p:cNvPr id="43" name="TextBox 42"/>
          <p:cNvSpPr txBox="1"/>
          <p:nvPr/>
        </p:nvSpPr>
        <p:spPr>
          <a:xfrm>
            <a:off x="7162800" y="6096000"/>
            <a:ext cx="68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Time</a:t>
            </a:r>
            <a:endParaRPr lang="en-US" sz="1200" dirty="0"/>
          </a:p>
        </p:txBody>
      </p:sp>
      <p:sp>
        <p:nvSpPr>
          <p:cNvPr id="44" name="TextBox 43"/>
          <p:cNvSpPr txBox="1"/>
          <p:nvPr/>
        </p:nvSpPr>
        <p:spPr>
          <a:xfrm>
            <a:off x="1371600" y="3962400"/>
            <a:ext cx="68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Time</a:t>
            </a:r>
            <a:endParaRPr lang="en-US" sz="1200" dirty="0"/>
          </a:p>
        </p:txBody>
      </p:sp>
      <p:sp>
        <p:nvSpPr>
          <p:cNvPr id="45" name="TextBox 44"/>
          <p:cNvSpPr txBox="1"/>
          <p:nvPr/>
        </p:nvSpPr>
        <p:spPr>
          <a:xfrm>
            <a:off x="1295400" y="6172200"/>
            <a:ext cx="68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Time</a:t>
            </a:r>
            <a:endParaRPr lang="en-US" sz="1200" dirty="0"/>
          </a:p>
        </p:txBody>
      </p:sp>
      <p:sp>
        <p:nvSpPr>
          <p:cNvPr id="46" name="TextBox 45"/>
          <p:cNvSpPr txBox="1"/>
          <p:nvPr/>
        </p:nvSpPr>
        <p:spPr>
          <a:xfrm>
            <a:off x="4038600" y="3886200"/>
            <a:ext cx="68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Time</a:t>
            </a:r>
            <a:endParaRPr lang="en-US" sz="1200" dirty="0"/>
          </a:p>
        </p:txBody>
      </p:sp>
      <p:sp>
        <p:nvSpPr>
          <p:cNvPr id="47" name="TextBox 46"/>
          <p:cNvSpPr txBox="1"/>
          <p:nvPr/>
        </p:nvSpPr>
        <p:spPr>
          <a:xfrm>
            <a:off x="1219200" y="1905000"/>
            <a:ext cx="68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Time</a:t>
            </a:r>
            <a:endParaRPr lang="en-US" sz="1200" dirty="0"/>
          </a:p>
        </p:txBody>
      </p:sp>
      <p:sp>
        <p:nvSpPr>
          <p:cNvPr id="48" name="TextBox 47"/>
          <p:cNvSpPr txBox="1"/>
          <p:nvPr/>
        </p:nvSpPr>
        <p:spPr>
          <a:xfrm>
            <a:off x="5486400" y="3200400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discrimination</a:t>
            </a:r>
            <a:endParaRPr lang="en-US" sz="1200" dirty="0"/>
          </a:p>
        </p:txBody>
      </p:sp>
      <p:sp>
        <p:nvSpPr>
          <p:cNvPr id="50" name="Freeform 49"/>
          <p:cNvSpPr/>
          <p:nvPr/>
        </p:nvSpPr>
        <p:spPr>
          <a:xfrm>
            <a:off x="6788727" y="2687782"/>
            <a:ext cx="1510146" cy="930563"/>
          </a:xfrm>
          <a:custGeom>
            <a:avLst/>
            <a:gdLst>
              <a:gd name="connsiteX0" fmla="*/ 0 w 1510146"/>
              <a:gd name="connsiteY0" fmla="*/ 858982 h 930563"/>
              <a:gd name="connsiteX1" fmla="*/ 332509 w 1510146"/>
              <a:gd name="connsiteY1" fmla="*/ 900545 h 930563"/>
              <a:gd name="connsiteX2" fmla="*/ 803564 w 1510146"/>
              <a:gd name="connsiteY2" fmla="*/ 678873 h 930563"/>
              <a:gd name="connsiteX3" fmla="*/ 997528 w 1510146"/>
              <a:gd name="connsiteY3" fmla="*/ 332509 h 930563"/>
              <a:gd name="connsiteX4" fmla="*/ 1510146 w 1510146"/>
              <a:gd name="connsiteY4" fmla="*/ 0 h 930563"/>
              <a:gd name="connsiteX5" fmla="*/ 1510146 w 1510146"/>
              <a:gd name="connsiteY5" fmla="*/ 0 h 930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10146" h="930563">
                <a:moveTo>
                  <a:pt x="0" y="858982"/>
                </a:moveTo>
                <a:cubicBezTo>
                  <a:pt x="99291" y="894772"/>
                  <a:pt x="198582" y="930563"/>
                  <a:pt x="332509" y="900545"/>
                </a:cubicBezTo>
                <a:cubicBezTo>
                  <a:pt x="466436" y="870527"/>
                  <a:pt x="692728" y="773546"/>
                  <a:pt x="803564" y="678873"/>
                </a:cubicBezTo>
                <a:cubicBezTo>
                  <a:pt x="914401" y="584200"/>
                  <a:pt x="879764" y="445654"/>
                  <a:pt x="997528" y="332509"/>
                </a:cubicBezTo>
                <a:cubicBezTo>
                  <a:pt x="1115292" y="219364"/>
                  <a:pt x="1510146" y="0"/>
                  <a:pt x="1510146" y="0"/>
                </a:cubicBezTo>
                <a:lnTo>
                  <a:pt x="1510146" y="0"/>
                </a:ln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6019800" y="5257800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working</a:t>
            </a:r>
            <a:endParaRPr lang="en-US" sz="1200" dirty="0"/>
          </a:p>
        </p:txBody>
      </p:sp>
      <p:sp>
        <p:nvSpPr>
          <p:cNvPr id="58" name="Freeform 57"/>
          <p:cNvSpPr/>
          <p:nvPr/>
        </p:nvSpPr>
        <p:spPr>
          <a:xfrm>
            <a:off x="6781800" y="4419600"/>
            <a:ext cx="1403445" cy="1646830"/>
          </a:xfrm>
          <a:custGeom>
            <a:avLst/>
            <a:gdLst>
              <a:gd name="connsiteX0" fmla="*/ 25021 w 1403445"/>
              <a:gd name="connsiteY0" fmla="*/ 1610436 h 1646830"/>
              <a:gd name="connsiteX1" fmla="*/ 79612 w 1403445"/>
              <a:gd name="connsiteY1" fmla="*/ 1610436 h 1646830"/>
              <a:gd name="connsiteX2" fmla="*/ 502693 w 1403445"/>
              <a:gd name="connsiteY2" fmla="*/ 1392071 h 1646830"/>
              <a:gd name="connsiteX3" fmla="*/ 816591 w 1403445"/>
              <a:gd name="connsiteY3" fmla="*/ 1064525 h 1646830"/>
              <a:gd name="connsiteX4" fmla="*/ 1157785 w 1403445"/>
              <a:gd name="connsiteY4" fmla="*/ 272955 h 1646830"/>
              <a:gd name="connsiteX5" fmla="*/ 1403445 w 1403445"/>
              <a:gd name="connsiteY5" fmla="*/ 0 h 1646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03445" h="1646830">
                <a:moveTo>
                  <a:pt x="25021" y="1610436"/>
                </a:moveTo>
                <a:cubicBezTo>
                  <a:pt x="12510" y="1628633"/>
                  <a:pt x="0" y="1646830"/>
                  <a:pt x="79612" y="1610436"/>
                </a:cubicBezTo>
                <a:cubicBezTo>
                  <a:pt x="159224" y="1574042"/>
                  <a:pt x="379863" y="1483056"/>
                  <a:pt x="502693" y="1392071"/>
                </a:cubicBezTo>
                <a:cubicBezTo>
                  <a:pt x="625523" y="1301086"/>
                  <a:pt x="707409" y="1251044"/>
                  <a:pt x="816591" y="1064525"/>
                </a:cubicBezTo>
                <a:cubicBezTo>
                  <a:pt x="925773" y="878006"/>
                  <a:pt x="1059976" y="450376"/>
                  <a:pt x="1157785" y="272955"/>
                </a:cubicBezTo>
                <a:cubicBezTo>
                  <a:pt x="1255594" y="95534"/>
                  <a:pt x="1329519" y="47767"/>
                  <a:pt x="1403445" y="0"/>
                </a:cubicBez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9" name="TextBox 58"/>
          <p:cNvSpPr txBox="1"/>
          <p:nvPr/>
        </p:nvSpPr>
        <p:spPr>
          <a:xfrm>
            <a:off x="2514600" y="5410200"/>
            <a:ext cx="990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happiness</a:t>
            </a:r>
            <a:endParaRPr lang="en-US" sz="1200" dirty="0"/>
          </a:p>
        </p:txBody>
      </p:sp>
      <p:sp>
        <p:nvSpPr>
          <p:cNvPr id="60" name="Freeform 59"/>
          <p:cNvSpPr/>
          <p:nvPr/>
        </p:nvSpPr>
        <p:spPr>
          <a:xfrm>
            <a:off x="3507475" y="5197522"/>
            <a:ext cx="1487606" cy="766550"/>
          </a:xfrm>
          <a:custGeom>
            <a:avLst/>
            <a:gdLst>
              <a:gd name="connsiteX0" fmla="*/ 0 w 1487606"/>
              <a:gd name="connsiteY0" fmla="*/ 766550 h 766550"/>
              <a:gd name="connsiteX1" fmla="*/ 846161 w 1487606"/>
              <a:gd name="connsiteY1" fmla="*/ 56866 h 766550"/>
              <a:gd name="connsiteX2" fmla="*/ 1187355 w 1487606"/>
              <a:gd name="connsiteY2" fmla="*/ 425356 h 766550"/>
              <a:gd name="connsiteX3" fmla="*/ 1433015 w 1487606"/>
              <a:gd name="connsiteY3" fmla="*/ 125105 h 766550"/>
              <a:gd name="connsiteX4" fmla="*/ 1487606 w 1487606"/>
              <a:gd name="connsiteY4" fmla="*/ 56866 h 766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7606" h="766550">
                <a:moveTo>
                  <a:pt x="0" y="766550"/>
                </a:moveTo>
                <a:cubicBezTo>
                  <a:pt x="324134" y="440141"/>
                  <a:pt x="648269" y="113732"/>
                  <a:pt x="846161" y="56866"/>
                </a:cubicBezTo>
                <a:cubicBezTo>
                  <a:pt x="1044054" y="0"/>
                  <a:pt x="1089546" y="413983"/>
                  <a:pt x="1187355" y="425356"/>
                </a:cubicBezTo>
                <a:cubicBezTo>
                  <a:pt x="1285164" y="436729"/>
                  <a:pt x="1382973" y="186520"/>
                  <a:pt x="1433015" y="125105"/>
                </a:cubicBezTo>
                <a:cubicBezTo>
                  <a:pt x="1483057" y="63690"/>
                  <a:pt x="1485331" y="60278"/>
                  <a:pt x="1487606" y="56866"/>
                </a:cubicBez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11668" y="5105400"/>
            <a:ext cx="738664" cy="962799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US" sz="1200" dirty="0" smtClean="0"/>
              <a:t>Principal's bad decisions</a:t>
            </a:r>
          </a:p>
        </p:txBody>
      </p:sp>
      <p:sp>
        <p:nvSpPr>
          <p:cNvPr id="57" name="Freeform 56"/>
          <p:cNvSpPr/>
          <p:nvPr/>
        </p:nvSpPr>
        <p:spPr>
          <a:xfrm>
            <a:off x="764275" y="5511421"/>
            <a:ext cx="1817426" cy="618698"/>
          </a:xfrm>
          <a:custGeom>
            <a:avLst/>
            <a:gdLst>
              <a:gd name="connsiteX0" fmla="*/ 0 w 1817426"/>
              <a:gd name="connsiteY0" fmla="*/ 589128 h 618698"/>
              <a:gd name="connsiteX1" fmla="*/ 928047 w 1817426"/>
              <a:gd name="connsiteY1" fmla="*/ 534537 h 618698"/>
              <a:gd name="connsiteX2" fmla="*/ 1678674 w 1817426"/>
              <a:gd name="connsiteY2" fmla="*/ 84161 h 618698"/>
              <a:gd name="connsiteX3" fmla="*/ 1760561 w 1817426"/>
              <a:gd name="connsiteY3" fmla="*/ 29570 h 618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7426" h="618698">
                <a:moveTo>
                  <a:pt x="0" y="589128"/>
                </a:moveTo>
                <a:cubicBezTo>
                  <a:pt x="324134" y="603913"/>
                  <a:pt x="648268" y="618698"/>
                  <a:pt x="928047" y="534537"/>
                </a:cubicBezTo>
                <a:cubicBezTo>
                  <a:pt x="1207826" y="450376"/>
                  <a:pt x="1539922" y="168322"/>
                  <a:pt x="1678674" y="84161"/>
                </a:cubicBezTo>
                <a:cubicBezTo>
                  <a:pt x="1817426" y="0"/>
                  <a:pt x="1788993" y="14785"/>
                  <a:pt x="1760561" y="29570"/>
                </a:cubicBez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/>
          <p:cNvSpPr txBox="1"/>
          <p:nvPr/>
        </p:nvSpPr>
        <p:spPr>
          <a:xfrm>
            <a:off x="0" y="2590800"/>
            <a:ext cx="76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Blacks at school</a:t>
            </a:r>
          </a:p>
        </p:txBody>
      </p:sp>
      <p:sp>
        <p:nvSpPr>
          <p:cNvPr id="62" name="Freeform 61"/>
          <p:cNvSpPr/>
          <p:nvPr/>
        </p:nvSpPr>
        <p:spPr>
          <a:xfrm>
            <a:off x="764275" y="3093492"/>
            <a:ext cx="1696871" cy="796120"/>
          </a:xfrm>
          <a:custGeom>
            <a:avLst/>
            <a:gdLst>
              <a:gd name="connsiteX0" fmla="*/ 0 w 1696871"/>
              <a:gd name="connsiteY0" fmla="*/ 796120 h 796120"/>
              <a:gd name="connsiteX1" fmla="*/ 1119116 w 1696871"/>
              <a:gd name="connsiteY1" fmla="*/ 645995 h 796120"/>
              <a:gd name="connsiteX2" fmla="*/ 1610435 w 1696871"/>
              <a:gd name="connsiteY2" fmla="*/ 100084 h 796120"/>
              <a:gd name="connsiteX3" fmla="*/ 1637731 w 1696871"/>
              <a:gd name="connsiteY3" fmla="*/ 45493 h 796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6871" h="796120">
                <a:moveTo>
                  <a:pt x="0" y="796120"/>
                </a:moveTo>
                <a:cubicBezTo>
                  <a:pt x="425355" y="779060"/>
                  <a:pt x="850710" y="762001"/>
                  <a:pt x="1119116" y="645995"/>
                </a:cubicBezTo>
                <a:cubicBezTo>
                  <a:pt x="1387522" y="529989"/>
                  <a:pt x="1523999" y="200168"/>
                  <a:pt x="1610435" y="100084"/>
                </a:cubicBezTo>
                <a:cubicBezTo>
                  <a:pt x="1696871" y="0"/>
                  <a:pt x="1667301" y="22746"/>
                  <a:pt x="1637731" y="45493"/>
                </a:cubicBez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/>
          <p:cNvSpPr txBox="1"/>
          <p:nvPr/>
        </p:nvSpPr>
        <p:spPr>
          <a:xfrm>
            <a:off x="0" y="533400"/>
            <a:ext cx="707886" cy="1384995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US" sz="1100" dirty="0" smtClean="0"/>
              <a:t>Arguments </a:t>
            </a:r>
            <a:r>
              <a:rPr lang="en-US" sz="1100" dirty="0" err="1" smtClean="0"/>
              <a:t>beetween</a:t>
            </a:r>
            <a:r>
              <a:rPr lang="en-US" sz="1100" dirty="0" smtClean="0"/>
              <a:t> the school and the </a:t>
            </a:r>
            <a:r>
              <a:rPr lang="en-US" sz="1200" dirty="0" smtClean="0"/>
              <a:t>Blacks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1292</TotalTime>
  <Words>34</Words>
  <Application>Microsoft Office PowerPoint</Application>
  <PresentationFormat>On-screen Show (4:3)</PresentationFormat>
  <Paragraphs>19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Slide 1</vt:lpstr>
    </vt:vector>
  </TitlesOfParts>
  <Company>LPS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ITS User</dc:creator>
  <cp:lastModifiedBy>ITSUser</cp:lastModifiedBy>
  <cp:revision>14</cp:revision>
  <dcterms:created xsi:type="dcterms:W3CDTF">2007-09-06T14:28:54Z</dcterms:created>
  <dcterms:modified xsi:type="dcterms:W3CDTF">2009-11-24T18:21:13Z</dcterms:modified>
</cp:coreProperties>
</file>